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57" r:id="rId2"/>
    <p:sldId id="827" r:id="rId3"/>
    <p:sldId id="835" r:id="rId4"/>
    <p:sldId id="836" r:id="rId5"/>
    <p:sldId id="837" r:id="rId6"/>
    <p:sldId id="838" r:id="rId7"/>
    <p:sldId id="839" r:id="rId8"/>
    <p:sldId id="834" r:id="rId9"/>
    <p:sldId id="840" r:id="rId10"/>
    <p:sldId id="841" r:id="rId11"/>
    <p:sldId id="842" r:id="rId12"/>
    <p:sldId id="843" r:id="rId13"/>
    <p:sldId id="844" r:id="rId14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CC00FF"/>
    <a:srgbClr val="FF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Açık Stil 2 - Vurgu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41" autoAdjust="0"/>
    <p:restoredTop sz="96281"/>
  </p:normalViewPr>
  <p:slideViewPr>
    <p:cSldViewPr snapToGrid="0" snapToObjects="1">
      <p:cViewPr>
        <p:scale>
          <a:sx n="100" d="100"/>
          <a:sy n="100" d="100"/>
        </p:scale>
        <p:origin x="-494" y="-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EB3D1-EE56-FC4C-8BD4-20097EA909E4}" type="datetimeFigureOut">
              <a:rPr lang="en-TR" smtClean="0"/>
              <a:t>12/02/2020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F81F6-4CDC-774D-BB48-DC31DC83F3C8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8928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F04F6478-EFD5-FA4A-973B-3CB233CD12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85A51028-59FF-FB46-AA6D-5F74241E2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en-TR">
              <a:ea typeface="ＭＳ Ｐゴシック" panose="020B0600070205080204" pitchFamily="34" charset="-128"/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23ABF2DD-9516-8F42-B4FD-92B3B68A54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6EECC8-5819-E142-9AD6-4EE728F96904}" type="slidenum">
              <a:rPr lang="en-US" altLang="en-TR" smtClean="0"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TR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035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7364-6086-AA40-A4DF-4FE21CFE609F}" type="datetimeFigureOut">
              <a:rPr lang="en-TR" smtClean="0"/>
              <a:t>12/02/2020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964F-C273-5545-8B03-7195EE5CC3A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49560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7364-6086-AA40-A4DF-4FE21CFE609F}" type="datetimeFigureOut">
              <a:rPr lang="en-TR" smtClean="0"/>
              <a:t>12/02/2020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964F-C273-5545-8B03-7195EE5CC3A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3752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7364-6086-AA40-A4DF-4FE21CFE609F}" type="datetimeFigureOut">
              <a:rPr lang="en-TR" smtClean="0"/>
              <a:t>12/02/2020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964F-C273-5545-8B03-7195EE5CC3A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9859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7364-6086-AA40-A4DF-4FE21CFE609F}" type="datetimeFigureOut">
              <a:rPr lang="en-TR" smtClean="0"/>
              <a:t>12/02/2020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964F-C273-5545-8B03-7195EE5CC3A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0075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7364-6086-AA40-A4DF-4FE21CFE609F}" type="datetimeFigureOut">
              <a:rPr lang="en-TR" smtClean="0"/>
              <a:t>12/02/2020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964F-C273-5545-8B03-7195EE5CC3A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8674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7364-6086-AA40-A4DF-4FE21CFE609F}" type="datetimeFigureOut">
              <a:rPr lang="en-TR" smtClean="0"/>
              <a:t>12/02/2020</a:t>
            </a:fld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964F-C273-5545-8B03-7195EE5CC3A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8640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7364-6086-AA40-A4DF-4FE21CFE609F}" type="datetimeFigureOut">
              <a:rPr lang="en-TR" smtClean="0"/>
              <a:t>12/02/2020</a:t>
            </a:fld>
            <a:endParaRPr lang="en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964F-C273-5545-8B03-7195EE5CC3A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0618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7364-6086-AA40-A4DF-4FE21CFE609F}" type="datetimeFigureOut">
              <a:rPr lang="en-TR" smtClean="0"/>
              <a:t>12/02/2020</a:t>
            </a:fld>
            <a:endParaRPr lang="en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964F-C273-5545-8B03-7195EE5CC3A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33166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7364-6086-AA40-A4DF-4FE21CFE609F}" type="datetimeFigureOut">
              <a:rPr lang="en-TR" smtClean="0"/>
              <a:t>12/02/2020</a:t>
            </a:fld>
            <a:endParaRPr lang="en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964F-C273-5545-8B03-7195EE5CC3A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2522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7364-6086-AA40-A4DF-4FE21CFE609F}" type="datetimeFigureOut">
              <a:rPr lang="en-TR" smtClean="0"/>
              <a:t>12/02/2020</a:t>
            </a:fld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964F-C273-5545-8B03-7195EE5CC3A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96859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7364-6086-AA40-A4DF-4FE21CFE609F}" type="datetimeFigureOut">
              <a:rPr lang="en-TR" smtClean="0"/>
              <a:t>12/02/2020</a:t>
            </a:fld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964F-C273-5545-8B03-7195EE5CC3A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999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07364-6086-AA40-A4DF-4FE21CFE609F}" type="datetimeFigureOut">
              <a:rPr lang="en-TR" smtClean="0"/>
              <a:t>12/02/2020</a:t>
            </a:fld>
            <a:endParaRPr lang="en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0964F-C273-5545-8B03-7195EE5CC3A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45769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49507CA-21A3-4A44-91E9-A0FAA984C4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09750" y="1773239"/>
            <a:ext cx="8643938" cy="3024187"/>
          </a:xfrm>
        </p:spPr>
        <p:txBody>
          <a:bodyPr>
            <a:noAutofit/>
          </a:bodyPr>
          <a:lstStyle/>
          <a:p>
            <a:r>
              <a:rPr lang="tr-TR" altLang="en-TR" sz="4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tr-TR" altLang="en-TR" sz="4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tr-TR" altLang="en-TR" sz="4400" b="1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tr-TR" altLang="en-TR" sz="4400" b="1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tr-T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Paydaş Analizi</a:t>
            </a:r>
            <a:r>
              <a:rPr lang="en-US" altLang="en-TR" sz="4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US" altLang="en-TR" sz="4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TR" sz="4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1295EE15-0E67-364B-BEDA-79CA81C1BF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40014" y="4797426"/>
            <a:ext cx="7813674" cy="1744662"/>
          </a:xfrm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tr-TR" altLang="en-TR" sz="1600" u="sng" dirty="0" err="1" smtClean="0">
                <a:ea typeface="ＭＳ Ｐゴシック" panose="020B0600070205080204" pitchFamily="34" charset="-128"/>
              </a:rPr>
              <a:t>Öğr</a:t>
            </a:r>
            <a:r>
              <a:rPr lang="tr-TR" altLang="en-TR" sz="1600" u="sng" dirty="0" smtClean="0">
                <a:ea typeface="ＭＳ Ｐゴシック" panose="020B0600070205080204" pitchFamily="34" charset="-128"/>
              </a:rPr>
              <a:t>. Gör. Ülkü Neslihan Aktaş</a:t>
            </a:r>
          </a:p>
          <a:p>
            <a:pPr algn="r">
              <a:defRPr/>
            </a:pPr>
            <a:r>
              <a:rPr lang="tr-TR" altLang="en-TR" sz="1600" u="sng" dirty="0" smtClean="0">
                <a:ea typeface="ＭＳ Ｐゴシック" panose="020B0600070205080204" pitchFamily="34" charset="-128"/>
              </a:rPr>
              <a:t>Arş. Gör. Memduh Eren Giderler</a:t>
            </a:r>
            <a:endParaRPr lang="tr-TR" altLang="en-TR" sz="1600" u="sng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tr-TR" altLang="en-TR" sz="1600" u="sng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tr-TR" altLang="en-TR" sz="1400" u="sng" dirty="0" smtClean="0">
                <a:ea typeface="ＭＳ Ｐゴシック" panose="020B0600070205080204" pitchFamily="34" charset="-128"/>
              </a:rPr>
              <a:t>02 </a:t>
            </a:r>
            <a:r>
              <a:rPr lang="tr-TR" altLang="en-TR" sz="1400" u="sng" dirty="0">
                <a:ea typeface="ＭＳ Ｐゴシック" panose="020B0600070205080204" pitchFamily="34" charset="-128"/>
              </a:rPr>
              <a:t>Aralık 2020</a:t>
            </a:r>
          </a:p>
        </p:txBody>
      </p:sp>
      <p:sp>
        <p:nvSpPr>
          <p:cNvPr id="14339" name="Slide Number Placeholder 7">
            <a:extLst>
              <a:ext uri="{FF2B5EF4-FFF2-40B4-BE49-F238E27FC236}">
                <a16:creationId xmlns:a16="http://schemas.microsoft.com/office/drawing/2014/main" id="{7400B950-4B78-2945-86A8-2E3997EB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C056FE-562B-5B46-8D57-6471751140A7}" type="slidenum">
              <a:rPr lang="en-US" altLang="en-TR">
                <a:latin typeface="Verdana" panose="020B060403050404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TR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340" name="Rectangle 1">
            <a:extLst>
              <a:ext uri="{FF2B5EF4-FFF2-40B4-BE49-F238E27FC236}">
                <a16:creationId xmlns:a16="http://schemas.microsoft.com/office/drawing/2014/main" id="{AA4BCA8D-37C4-6742-B9DB-E83D9DE0F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543" y="602869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TR" sz="2000" dirty="0">
                <a:latin typeface="Verdana" panose="020B0604030504040204" pitchFamily="34" charset="0"/>
                <a:ea typeface="ＭＳ Ｐゴシック" panose="020B0600070205080204" pitchFamily="34" charset="-128"/>
              </a:rPr>
              <a:t>     </a:t>
            </a:r>
          </a:p>
        </p:txBody>
      </p:sp>
      <p:pic>
        <p:nvPicPr>
          <p:cNvPr id="8" name="Picture 1" descr="ASBU_LOGO_TR.jpg">
            <a:extLst>
              <a:ext uri="{FF2B5EF4-FFF2-40B4-BE49-F238E27FC236}">
                <a16:creationId xmlns:a16="http://schemas.microsoft.com/office/drawing/2014/main" id="{FB32FE14-2C1A-AC45-8030-8015F4AB54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657" y="555545"/>
            <a:ext cx="1495838" cy="1194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CFF44332-DE20-404D-A1C8-DF2712BCA2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28" y="739738"/>
            <a:ext cx="2232343" cy="82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3023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3-İş Birliği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0600" y="1650212"/>
            <a:ext cx="7491984" cy="581012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tr-TR" dirty="0"/>
              <a:t> </a:t>
            </a:r>
            <a:r>
              <a:rPr lang="tr-TR" dirty="0" smtClean="0"/>
              <a:t>    Her bir paydaşın katılım düzeyinin belirlenmesi.</a:t>
            </a:r>
          </a:p>
          <a:p>
            <a:pPr lvl="2"/>
            <a:endParaRPr lang="tr-TR" dirty="0"/>
          </a:p>
          <a:p>
            <a:pPr lvl="2"/>
            <a:endParaRPr lang="tr-TR" dirty="0" smtClean="0"/>
          </a:p>
        </p:txBody>
      </p:sp>
      <p:grpSp>
        <p:nvGrpSpPr>
          <p:cNvPr id="7" name="Group 17"/>
          <p:cNvGrpSpPr/>
          <p:nvPr/>
        </p:nvGrpSpPr>
        <p:grpSpPr>
          <a:xfrm>
            <a:off x="872175" y="1447509"/>
            <a:ext cx="1250724" cy="901594"/>
            <a:chOff x="8014650" y="2196976"/>
            <a:chExt cx="1409432" cy="1016000"/>
          </a:xfrm>
        </p:grpSpPr>
        <p:sp>
          <p:nvSpPr>
            <p:cNvPr id="8" name="Freeform 89"/>
            <p:cNvSpPr>
              <a:spLocks/>
            </p:cNvSpPr>
            <p:nvPr/>
          </p:nvSpPr>
          <p:spPr bwMode="auto">
            <a:xfrm>
              <a:off x="8179482" y="2436689"/>
              <a:ext cx="1016000" cy="690563"/>
            </a:xfrm>
            <a:custGeom>
              <a:avLst/>
              <a:gdLst/>
              <a:ahLst/>
              <a:cxnLst>
                <a:cxn ang="0">
                  <a:pos x="268" y="25"/>
                </a:cxn>
                <a:cxn ang="0">
                  <a:pos x="255" y="30"/>
                </a:cxn>
                <a:cxn ang="0">
                  <a:pos x="251" y="49"/>
                </a:cxn>
                <a:cxn ang="0">
                  <a:pos x="265" y="103"/>
                </a:cxn>
                <a:cxn ang="0">
                  <a:pos x="239" y="90"/>
                </a:cxn>
                <a:cxn ang="0">
                  <a:pos x="261" y="164"/>
                </a:cxn>
                <a:cxn ang="0">
                  <a:pos x="225" y="124"/>
                </a:cxn>
                <a:cxn ang="0">
                  <a:pos x="239" y="178"/>
                </a:cxn>
                <a:cxn ang="0">
                  <a:pos x="196" y="121"/>
                </a:cxn>
                <a:cxn ang="0">
                  <a:pos x="211" y="179"/>
                </a:cxn>
                <a:cxn ang="0">
                  <a:pos x="189" y="176"/>
                </a:cxn>
                <a:cxn ang="0">
                  <a:pos x="151" y="145"/>
                </a:cxn>
                <a:cxn ang="0">
                  <a:pos x="155" y="176"/>
                </a:cxn>
                <a:cxn ang="0">
                  <a:pos x="115" y="127"/>
                </a:cxn>
                <a:cxn ang="0">
                  <a:pos x="126" y="174"/>
                </a:cxn>
                <a:cxn ang="0">
                  <a:pos x="90" y="137"/>
                </a:cxn>
                <a:cxn ang="0">
                  <a:pos x="93" y="147"/>
                </a:cxn>
                <a:cxn ang="0">
                  <a:pos x="98" y="178"/>
                </a:cxn>
                <a:cxn ang="0">
                  <a:pos x="67" y="150"/>
                </a:cxn>
                <a:cxn ang="0">
                  <a:pos x="68" y="173"/>
                </a:cxn>
                <a:cxn ang="0">
                  <a:pos x="43" y="159"/>
                </a:cxn>
                <a:cxn ang="0">
                  <a:pos x="42" y="178"/>
                </a:cxn>
                <a:cxn ang="0">
                  <a:pos x="20" y="173"/>
                </a:cxn>
                <a:cxn ang="0">
                  <a:pos x="16" y="183"/>
                </a:cxn>
                <a:cxn ang="0">
                  <a:pos x="6" y="176"/>
                </a:cxn>
                <a:cxn ang="0">
                  <a:pos x="1" y="159"/>
                </a:cxn>
                <a:cxn ang="0">
                  <a:pos x="27" y="160"/>
                </a:cxn>
                <a:cxn ang="0">
                  <a:pos x="20" y="137"/>
                </a:cxn>
                <a:cxn ang="0">
                  <a:pos x="50" y="146"/>
                </a:cxn>
                <a:cxn ang="0">
                  <a:pos x="38" y="112"/>
                </a:cxn>
                <a:cxn ang="0">
                  <a:pos x="71" y="132"/>
                </a:cxn>
                <a:cxn ang="0">
                  <a:pos x="60" y="83"/>
                </a:cxn>
                <a:cxn ang="0">
                  <a:pos x="93" y="111"/>
                </a:cxn>
                <a:cxn ang="0">
                  <a:pos x="79" y="58"/>
                </a:cxn>
                <a:cxn ang="0">
                  <a:pos x="99" y="77"/>
                </a:cxn>
                <a:cxn ang="0">
                  <a:pos x="109" y="77"/>
                </a:cxn>
                <a:cxn ang="0">
                  <a:pos x="145" y="109"/>
                </a:cxn>
                <a:cxn ang="0">
                  <a:pos x="146" y="104"/>
                </a:cxn>
                <a:cxn ang="0">
                  <a:pos x="134" y="55"/>
                </a:cxn>
                <a:cxn ang="0">
                  <a:pos x="171" y="103"/>
                </a:cxn>
                <a:cxn ang="0">
                  <a:pos x="174" y="106"/>
                </a:cxn>
                <a:cxn ang="0">
                  <a:pos x="150" y="29"/>
                </a:cxn>
                <a:cxn ang="0">
                  <a:pos x="193" y="86"/>
                </a:cxn>
                <a:cxn ang="0">
                  <a:pos x="189" y="53"/>
                </a:cxn>
                <a:cxn ang="0">
                  <a:pos x="226" y="98"/>
                </a:cxn>
                <a:cxn ang="0">
                  <a:pos x="226" y="95"/>
                </a:cxn>
                <a:cxn ang="0">
                  <a:pos x="211" y="41"/>
                </a:cxn>
                <a:cxn ang="0">
                  <a:pos x="243" y="67"/>
                </a:cxn>
                <a:cxn ang="0">
                  <a:pos x="226" y="20"/>
                </a:cxn>
                <a:cxn ang="0">
                  <a:pos x="251" y="15"/>
                </a:cxn>
                <a:cxn ang="0">
                  <a:pos x="246" y="0"/>
                </a:cxn>
                <a:cxn ang="0">
                  <a:pos x="256" y="9"/>
                </a:cxn>
                <a:cxn ang="0">
                  <a:pos x="260" y="0"/>
                </a:cxn>
                <a:cxn ang="0">
                  <a:pos x="267" y="16"/>
                </a:cxn>
              </a:cxnLst>
              <a:rect l="0" t="0" r="r" b="b"/>
              <a:pathLst>
                <a:path w="271" h="184">
                  <a:moveTo>
                    <a:pt x="267" y="16"/>
                  </a:moveTo>
                  <a:cubicBezTo>
                    <a:pt x="269" y="21"/>
                    <a:pt x="269" y="23"/>
                    <a:pt x="268" y="25"/>
                  </a:cubicBezTo>
                  <a:cubicBezTo>
                    <a:pt x="267" y="27"/>
                    <a:pt x="266" y="29"/>
                    <a:pt x="264" y="30"/>
                  </a:cubicBezTo>
                  <a:cubicBezTo>
                    <a:pt x="263" y="30"/>
                    <a:pt x="263" y="30"/>
                    <a:pt x="255" y="30"/>
                  </a:cubicBezTo>
                  <a:cubicBezTo>
                    <a:pt x="252" y="30"/>
                    <a:pt x="247" y="30"/>
                    <a:pt x="243" y="30"/>
                  </a:cubicBezTo>
                  <a:cubicBezTo>
                    <a:pt x="245" y="35"/>
                    <a:pt x="248" y="43"/>
                    <a:pt x="251" y="49"/>
                  </a:cubicBezTo>
                  <a:cubicBezTo>
                    <a:pt x="271" y="93"/>
                    <a:pt x="271" y="95"/>
                    <a:pt x="269" y="99"/>
                  </a:cubicBezTo>
                  <a:cubicBezTo>
                    <a:pt x="268" y="101"/>
                    <a:pt x="267" y="102"/>
                    <a:pt x="265" y="103"/>
                  </a:cubicBezTo>
                  <a:cubicBezTo>
                    <a:pt x="259" y="105"/>
                    <a:pt x="258" y="104"/>
                    <a:pt x="234" y="79"/>
                  </a:cubicBezTo>
                  <a:cubicBezTo>
                    <a:pt x="236" y="82"/>
                    <a:pt x="237" y="86"/>
                    <a:pt x="239" y="90"/>
                  </a:cubicBezTo>
                  <a:cubicBezTo>
                    <a:pt x="267" y="156"/>
                    <a:pt x="267" y="156"/>
                    <a:pt x="265" y="160"/>
                  </a:cubicBezTo>
                  <a:cubicBezTo>
                    <a:pt x="264" y="162"/>
                    <a:pt x="263" y="164"/>
                    <a:pt x="261" y="164"/>
                  </a:cubicBezTo>
                  <a:cubicBezTo>
                    <a:pt x="254" y="167"/>
                    <a:pt x="251" y="162"/>
                    <a:pt x="239" y="144"/>
                  </a:cubicBezTo>
                  <a:cubicBezTo>
                    <a:pt x="235" y="138"/>
                    <a:pt x="230" y="131"/>
                    <a:pt x="225" y="124"/>
                  </a:cubicBezTo>
                  <a:cubicBezTo>
                    <a:pt x="245" y="169"/>
                    <a:pt x="245" y="170"/>
                    <a:pt x="243" y="174"/>
                  </a:cubicBezTo>
                  <a:cubicBezTo>
                    <a:pt x="243" y="176"/>
                    <a:pt x="241" y="178"/>
                    <a:pt x="239" y="178"/>
                  </a:cubicBezTo>
                  <a:cubicBezTo>
                    <a:pt x="232" y="181"/>
                    <a:pt x="228" y="175"/>
                    <a:pt x="216" y="155"/>
                  </a:cubicBezTo>
                  <a:cubicBezTo>
                    <a:pt x="210" y="146"/>
                    <a:pt x="203" y="134"/>
                    <a:pt x="196" y="121"/>
                  </a:cubicBezTo>
                  <a:cubicBezTo>
                    <a:pt x="216" y="164"/>
                    <a:pt x="217" y="169"/>
                    <a:pt x="215" y="174"/>
                  </a:cubicBezTo>
                  <a:cubicBezTo>
                    <a:pt x="214" y="176"/>
                    <a:pt x="213" y="178"/>
                    <a:pt x="211" y="179"/>
                  </a:cubicBezTo>
                  <a:cubicBezTo>
                    <a:pt x="204" y="181"/>
                    <a:pt x="202" y="181"/>
                    <a:pt x="180" y="146"/>
                  </a:cubicBezTo>
                  <a:cubicBezTo>
                    <a:pt x="189" y="168"/>
                    <a:pt x="190" y="173"/>
                    <a:pt x="189" y="176"/>
                  </a:cubicBezTo>
                  <a:cubicBezTo>
                    <a:pt x="188" y="178"/>
                    <a:pt x="186" y="180"/>
                    <a:pt x="184" y="181"/>
                  </a:cubicBezTo>
                  <a:cubicBezTo>
                    <a:pt x="178" y="183"/>
                    <a:pt x="177" y="184"/>
                    <a:pt x="151" y="145"/>
                  </a:cubicBezTo>
                  <a:cubicBezTo>
                    <a:pt x="161" y="167"/>
                    <a:pt x="160" y="169"/>
                    <a:pt x="159" y="172"/>
                  </a:cubicBezTo>
                  <a:cubicBezTo>
                    <a:pt x="158" y="174"/>
                    <a:pt x="157" y="175"/>
                    <a:pt x="155" y="176"/>
                  </a:cubicBezTo>
                  <a:cubicBezTo>
                    <a:pt x="149" y="178"/>
                    <a:pt x="148" y="177"/>
                    <a:pt x="135" y="157"/>
                  </a:cubicBezTo>
                  <a:cubicBezTo>
                    <a:pt x="130" y="149"/>
                    <a:pt x="122" y="138"/>
                    <a:pt x="115" y="127"/>
                  </a:cubicBezTo>
                  <a:cubicBezTo>
                    <a:pt x="131" y="167"/>
                    <a:pt x="131" y="167"/>
                    <a:pt x="130" y="170"/>
                  </a:cubicBezTo>
                  <a:cubicBezTo>
                    <a:pt x="129" y="172"/>
                    <a:pt x="128" y="174"/>
                    <a:pt x="126" y="174"/>
                  </a:cubicBezTo>
                  <a:cubicBezTo>
                    <a:pt x="120" y="177"/>
                    <a:pt x="117" y="173"/>
                    <a:pt x="109" y="161"/>
                  </a:cubicBezTo>
                  <a:cubicBezTo>
                    <a:pt x="104" y="155"/>
                    <a:pt x="97" y="146"/>
                    <a:pt x="90" y="137"/>
                  </a:cubicBezTo>
                  <a:cubicBezTo>
                    <a:pt x="89" y="135"/>
                    <a:pt x="88" y="134"/>
                    <a:pt x="87" y="132"/>
                  </a:cubicBezTo>
                  <a:cubicBezTo>
                    <a:pt x="89" y="138"/>
                    <a:pt x="91" y="143"/>
                    <a:pt x="93" y="147"/>
                  </a:cubicBezTo>
                  <a:cubicBezTo>
                    <a:pt x="104" y="171"/>
                    <a:pt x="104" y="171"/>
                    <a:pt x="102" y="174"/>
                  </a:cubicBezTo>
                  <a:cubicBezTo>
                    <a:pt x="102" y="176"/>
                    <a:pt x="100" y="177"/>
                    <a:pt x="98" y="178"/>
                  </a:cubicBezTo>
                  <a:cubicBezTo>
                    <a:pt x="93" y="180"/>
                    <a:pt x="93" y="180"/>
                    <a:pt x="77" y="161"/>
                  </a:cubicBezTo>
                  <a:cubicBezTo>
                    <a:pt x="74" y="158"/>
                    <a:pt x="71" y="154"/>
                    <a:pt x="67" y="150"/>
                  </a:cubicBezTo>
                  <a:cubicBezTo>
                    <a:pt x="73" y="164"/>
                    <a:pt x="74" y="166"/>
                    <a:pt x="72" y="169"/>
                  </a:cubicBezTo>
                  <a:cubicBezTo>
                    <a:pt x="72" y="171"/>
                    <a:pt x="70" y="173"/>
                    <a:pt x="68" y="173"/>
                  </a:cubicBezTo>
                  <a:cubicBezTo>
                    <a:pt x="64" y="175"/>
                    <a:pt x="64" y="175"/>
                    <a:pt x="51" y="166"/>
                  </a:cubicBezTo>
                  <a:cubicBezTo>
                    <a:pt x="49" y="164"/>
                    <a:pt x="46" y="162"/>
                    <a:pt x="43" y="159"/>
                  </a:cubicBezTo>
                  <a:cubicBezTo>
                    <a:pt x="47" y="168"/>
                    <a:pt x="47" y="171"/>
                    <a:pt x="46" y="174"/>
                  </a:cubicBezTo>
                  <a:cubicBezTo>
                    <a:pt x="45" y="176"/>
                    <a:pt x="44" y="177"/>
                    <a:pt x="42" y="178"/>
                  </a:cubicBezTo>
                  <a:cubicBezTo>
                    <a:pt x="39" y="179"/>
                    <a:pt x="39" y="179"/>
                    <a:pt x="27" y="175"/>
                  </a:cubicBezTo>
                  <a:cubicBezTo>
                    <a:pt x="25" y="175"/>
                    <a:pt x="23" y="174"/>
                    <a:pt x="20" y="173"/>
                  </a:cubicBezTo>
                  <a:cubicBezTo>
                    <a:pt x="21" y="175"/>
                    <a:pt x="21" y="177"/>
                    <a:pt x="20" y="179"/>
                  </a:cubicBezTo>
                  <a:cubicBezTo>
                    <a:pt x="20" y="181"/>
                    <a:pt x="18" y="182"/>
                    <a:pt x="16" y="183"/>
                  </a:cubicBezTo>
                  <a:cubicBezTo>
                    <a:pt x="12" y="184"/>
                    <a:pt x="8" y="183"/>
                    <a:pt x="7" y="179"/>
                  </a:cubicBezTo>
                  <a:cubicBezTo>
                    <a:pt x="6" y="178"/>
                    <a:pt x="6" y="177"/>
                    <a:pt x="6" y="176"/>
                  </a:cubicBezTo>
                  <a:cubicBezTo>
                    <a:pt x="6" y="175"/>
                    <a:pt x="4" y="172"/>
                    <a:pt x="3" y="170"/>
                  </a:cubicBezTo>
                  <a:cubicBezTo>
                    <a:pt x="0" y="164"/>
                    <a:pt x="0" y="162"/>
                    <a:pt x="1" y="159"/>
                  </a:cubicBezTo>
                  <a:cubicBezTo>
                    <a:pt x="2" y="157"/>
                    <a:pt x="3" y="156"/>
                    <a:pt x="5" y="155"/>
                  </a:cubicBezTo>
                  <a:cubicBezTo>
                    <a:pt x="8" y="154"/>
                    <a:pt x="8" y="154"/>
                    <a:pt x="27" y="160"/>
                  </a:cubicBezTo>
                  <a:cubicBezTo>
                    <a:pt x="26" y="158"/>
                    <a:pt x="26" y="157"/>
                    <a:pt x="25" y="156"/>
                  </a:cubicBezTo>
                  <a:cubicBezTo>
                    <a:pt x="19" y="143"/>
                    <a:pt x="18" y="141"/>
                    <a:pt x="20" y="137"/>
                  </a:cubicBezTo>
                  <a:cubicBezTo>
                    <a:pt x="20" y="135"/>
                    <a:pt x="22" y="134"/>
                    <a:pt x="24" y="133"/>
                  </a:cubicBezTo>
                  <a:cubicBezTo>
                    <a:pt x="28" y="132"/>
                    <a:pt x="29" y="131"/>
                    <a:pt x="50" y="146"/>
                  </a:cubicBezTo>
                  <a:cubicBezTo>
                    <a:pt x="49" y="146"/>
                    <a:pt x="49" y="145"/>
                    <a:pt x="49" y="144"/>
                  </a:cubicBezTo>
                  <a:cubicBezTo>
                    <a:pt x="37" y="119"/>
                    <a:pt x="36" y="116"/>
                    <a:pt x="38" y="112"/>
                  </a:cubicBezTo>
                  <a:cubicBezTo>
                    <a:pt x="39" y="110"/>
                    <a:pt x="40" y="109"/>
                    <a:pt x="42" y="108"/>
                  </a:cubicBezTo>
                  <a:cubicBezTo>
                    <a:pt x="47" y="106"/>
                    <a:pt x="48" y="106"/>
                    <a:pt x="71" y="132"/>
                  </a:cubicBezTo>
                  <a:cubicBezTo>
                    <a:pt x="54" y="91"/>
                    <a:pt x="54" y="90"/>
                    <a:pt x="56" y="87"/>
                  </a:cubicBezTo>
                  <a:cubicBezTo>
                    <a:pt x="57" y="85"/>
                    <a:pt x="58" y="83"/>
                    <a:pt x="60" y="83"/>
                  </a:cubicBezTo>
                  <a:cubicBezTo>
                    <a:pt x="66" y="80"/>
                    <a:pt x="67" y="80"/>
                    <a:pt x="97" y="121"/>
                  </a:cubicBezTo>
                  <a:cubicBezTo>
                    <a:pt x="95" y="117"/>
                    <a:pt x="94" y="114"/>
                    <a:pt x="93" y="111"/>
                  </a:cubicBezTo>
                  <a:cubicBezTo>
                    <a:pt x="74" y="65"/>
                    <a:pt x="74" y="65"/>
                    <a:pt x="75" y="62"/>
                  </a:cubicBezTo>
                  <a:cubicBezTo>
                    <a:pt x="76" y="60"/>
                    <a:pt x="77" y="59"/>
                    <a:pt x="79" y="58"/>
                  </a:cubicBezTo>
                  <a:cubicBezTo>
                    <a:pt x="85" y="56"/>
                    <a:pt x="88" y="60"/>
                    <a:pt x="91" y="65"/>
                  </a:cubicBezTo>
                  <a:cubicBezTo>
                    <a:pt x="93" y="68"/>
                    <a:pt x="96" y="72"/>
                    <a:pt x="99" y="77"/>
                  </a:cubicBezTo>
                  <a:cubicBezTo>
                    <a:pt x="105" y="86"/>
                    <a:pt x="112" y="97"/>
                    <a:pt x="120" y="108"/>
                  </a:cubicBezTo>
                  <a:cubicBezTo>
                    <a:pt x="108" y="81"/>
                    <a:pt x="108" y="80"/>
                    <a:pt x="109" y="77"/>
                  </a:cubicBezTo>
                  <a:cubicBezTo>
                    <a:pt x="110" y="75"/>
                    <a:pt x="112" y="74"/>
                    <a:pt x="113" y="73"/>
                  </a:cubicBezTo>
                  <a:cubicBezTo>
                    <a:pt x="119" y="71"/>
                    <a:pt x="119" y="71"/>
                    <a:pt x="145" y="109"/>
                  </a:cubicBezTo>
                  <a:cubicBezTo>
                    <a:pt x="148" y="114"/>
                    <a:pt x="152" y="119"/>
                    <a:pt x="155" y="124"/>
                  </a:cubicBezTo>
                  <a:cubicBezTo>
                    <a:pt x="152" y="117"/>
                    <a:pt x="149" y="110"/>
                    <a:pt x="146" y="104"/>
                  </a:cubicBezTo>
                  <a:cubicBezTo>
                    <a:pt x="128" y="63"/>
                    <a:pt x="128" y="63"/>
                    <a:pt x="130" y="59"/>
                  </a:cubicBezTo>
                  <a:cubicBezTo>
                    <a:pt x="130" y="57"/>
                    <a:pt x="132" y="56"/>
                    <a:pt x="134" y="55"/>
                  </a:cubicBezTo>
                  <a:cubicBezTo>
                    <a:pt x="140" y="52"/>
                    <a:pt x="143" y="58"/>
                    <a:pt x="152" y="71"/>
                  </a:cubicBezTo>
                  <a:cubicBezTo>
                    <a:pt x="157" y="80"/>
                    <a:pt x="164" y="91"/>
                    <a:pt x="171" y="103"/>
                  </a:cubicBezTo>
                  <a:cubicBezTo>
                    <a:pt x="173" y="105"/>
                    <a:pt x="174" y="107"/>
                    <a:pt x="175" y="109"/>
                  </a:cubicBezTo>
                  <a:cubicBezTo>
                    <a:pt x="174" y="108"/>
                    <a:pt x="174" y="107"/>
                    <a:pt x="174" y="106"/>
                  </a:cubicBezTo>
                  <a:cubicBezTo>
                    <a:pt x="146" y="46"/>
                    <a:pt x="144" y="39"/>
                    <a:pt x="146" y="34"/>
                  </a:cubicBezTo>
                  <a:cubicBezTo>
                    <a:pt x="147" y="32"/>
                    <a:pt x="148" y="30"/>
                    <a:pt x="150" y="29"/>
                  </a:cubicBezTo>
                  <a:cubicBezTo>
                    <a:pt x="158" y="26"/>
                    <a:pt x="162" y="33"/>
                    <a:pt x="174" y="53"/>
                  </a:cubicBezTo>
                  <a:cubicBezTo>
                    <a:pt x="180" y="62"/>
                    <a:pt x="186" y="74"/>
                    <a:pt x="193" y="86"/>
                  </a:cubicBezTo>
                  <a:cubicBezTo>
                    <a:pt x="183" y="61"/>
                    <a:pt x="183" y="60"/>
                    <a:pt x="184" y="57"/>
                  </a:cubicBezTo>
                  <a:cubicBezTo>
                    <a:pt x="185" y="55"/>
                    <a:pt x="187" y="53"/>
                    <a:pt x="189" y="53"/>
                  </a:cubicBezTo>
                  <a:cubicBezTo>
                    <a:pt x="195" y="50"/>
                    <a:pt x="198" y="54"/>
                    <a:pt x="207" y="68"/>
                  </a:cubicBezTo>
                  <a:cubicBezTo>
                    <a:pt x="212" y="76"/>
                    <a:pt x="219" y="86"/>
                    <a:pt x="226" y="98"/>
                  </a:cubicBezTo>
                  <a:cubicBezTo>
                    <a:pt x="226" y="99"/>
                    <a:pt x="227" y="100"/>
                    <a:pt x="228" y="101"/>
                  </a:cubicBezTo>
                  <a:cubicBezTo>
                    <a:pt x="227" y="99"/>
                    <a:pt x="226" y="97"/>
                    <a:pt x="226" y="95"/>
                  </a:cubicBezTo>
                  <a:cubicBezTo>
                    <a:pt x="206" y="49"/>
                    <a:pt x="206" y="49"/>
                    <a:pt x="207" y="45"/>
                  </a:cubicBezTo>
                  <a:cubicBezTo>
                    <a:pt x="208" y="43"/>
                    <a:pt x="209" y="42"/>
                    <a:pt x="211" y="41"/>
                  </a:cubicBezTo>
                  <a:cubicBezTo>
                    <a:pt x="217" y="39"/>
                    <a:pt x="218" y="40"/>
                    <a:pt x="243" y="66"/>
                  </a:cubicBezTo>
                  <a:cubicBezTo>
                    <a:pt x="243" y="67"/>
                    <a:pt x="243" y="67"/>
                    <a:pt x="243" y="67"/>
                  </a:cubicBezTo>
                  <a:cubicBezTo>
                    <a:pt x="242" y="63"/>
                    <a:pt x="240" y="59"/>
                    <a:pt x="238" y="55"/>
                  </a:cubicBezTo>
                  <a:cubicBezTo>
                    <a:pt x="224" y="24"/>
                    <a:pt x="224" y="24"/>
                    <a:pt x="226" y="20"/>
                  </a:cubicBezTo>
                  <a:cubicBezTo>
                    <a:pt x="227" y="18"/>
                    <a:pt x="228" y="17"/>
                    <a:pt x="230" y="16"/>
                  </a:cubicBezTo>
                  <a:cubicBezTo>
                    <a:pt x="232" y="15"/>
                    <a:pt x="232" y="15"/>
                    <a:pt x="251" y="15"/>
                  </a:cubicBezTo>
                  <a:cubicBezTo>
                    <a:pt x="250" y="14"/>
                    <a:pt x="249" y="12"/>
                    <a:pt x="249" y="11"/>
                  </a:cubicBezTo>
                  <a:cubicBezTo>
                    <a:pt x="246" y="4"/>
                    <a:pt x="245" y="3"/>
                    <a:pt x="246" y="0"/>
                  </a:cubicBezTo>
                  <a:cubicBezTo>
                    <a:pt x="253" y="3"/>
                    <a:pt x="253" y="3"/>
                    <a:pt x="253" y="3"/>
                  </a:cubicBezTo>
                  <a:cubicBezTo>
                    <a:pt x="256" y="9"/>
                    <a:pt x="256" y="9"/>
                    <a:pt x="256" y="9"/>
                  </a:cubicBezTo>
                  <a:cubicBezTo>
                    <a:pt x="253" y="3"/>
                    <a:pt x="253" y="3"/>
                    <a:pt x="253" y="3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260" y="1"/>
                    <a:pt x="261" y="3"/>
                    <a:pt x="262" y="5"/>
                  </a:cubicBezTo>
                  <a:cubicBezTo>
                    <a:pt x="264" y="10"/>
                    <a:pt x="266" y="13"/>
                    <a:pt x="267" y="16"/>
                  </a:cubicBezTo>
                  <a:close/>
                </a:path>
              </a:pathLst>
            </a:custGeom>
            <a:solidFill>
              <a:srgbClr val="1F497D">
                <a:lumMod val="40000"/>
                <a:lumOff val="60000"/>
              </a:srgbClr>
            </a:solidFill>
            <a:ln w="6350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Freeform 90"/>
            <p:cNvSpPr>
              <a:spLocks/>
            </p:cNvSpPr>
            <p:nvPr/>
          </p:nvSpPr>
          <p:spPr bwMode="auto">
            <a:xfrm>
              <a:off x="8014650" y="2196976"/>
              <a:ext cx="1409432" cy="1016000"/>
            </a:xfrm>
            <a:custGeom>
              <a:avLst/>
              <a:gdLst/>
              <a:ahLst/>
              <a:cxnLst/>
              <a:rect l="l" t="t" r="r" b="b"/>
              <a:pathLst>
                <a:path w="1409432" h="1016000">
                  <a:moveTo>
                    <a:pt x="1305775" y="834763"/>
                  </a:moveTo>
                  <a:cubicBezTo>
                    <a:pt x="1307182" y="832422"/>
                    <a:pt x="1309996" y="832422"/>
                    <a:pt x="1315625" y="836168"/>
                  </a:cubicBezTo>
                  <a:cubicBezTo>
                    <a:pt x="1315671" y="836206"/>
                    <a:pt x="1360675" y="873654"/>
                    <a:pt x="1405680" y="914845"/>
                  </a:cubicBezTo>
                  <a:lnTo>
                    <a:pt x="1409432" y="918591"/>
                  </a:lnTo>
                  <a:cubicBezTo>
                    <a:pt x="1409432" y="925306"/>
                    <a:pt x="1409432" y="937815"/>
                    <a:pt x="1409432" y="941070"/>
                  </a:cubicBezTo>
                  <a:lnTo>
                    <a:pt x="1405680" y="944817"/>
                  </a:lnTo>
                  <a:cubicBezTo>
                    <a:pt x="1405677" y="944820"/>
                    <a:pt x="1405627" y="944870"/>
                    <a:pt x="1404742" y="945753"/>
                  </a:cubicBezTo>
                  <a:lnTo>
                    <a:pt x="1398175" y="952310"/>
                  </a:lnTo>
                  <a:cubicBezTo>
                    <a:pt x="1398172" y="952313"/>
                    <a:pt x="1398096" y="952388"/>
                    <a:pt x="1396299" y="954183"/>
                  </a:cubicBezTo>
                  <a:lnTo>
                    <a:pt x="1383166" y="967296"/>
                  </a:lnTo>
                  <a:cubicBezTo>
                    <a:pt x="1371909" y="974789"/>
                    <a:pt x="1360652" y="986028"/>
                    <a:pt x="1353148" y="993521"/>
                  </a:cubicBezTo>
                  <a:cubicBezTo>
                    <a:pt x="1334406" y="1008492"/>
                    <a:pt x="1319407" y="1015985"/>
                    <a:pt x="1319377" y="1016000"/>
                  </a:cubicBezTo>
                  <a:cubicBezTo>
                    <a:pt x="1304368" y="1016000"/>
                    <a:pt x="1285607" y="1008507"/>
                    <a:pt x="1296864" y="993521"/>
                  </a:cubicBezTo>
                  <a:cubicBezTo>
                    <a:pt x="1300616" y="989775"/>
                    <a:pt x="1315625" y="978535"/>
                    <a:pt x="1334387" y="963549"/>
                  </a:cubicBezTo>
                  <a:cubicBezTo>
                    <a:pt x="1341891" y="956056"/>
                    <a:pt x="1353148" y="944817"/>
                    <a:pt x="1364405" y="937324"/>
                  </a:cubicBezTo>
                  <a:cubicBezTo>
                    <a:pt x="1364409" y="937321"/>
                    <a:pt x="1364484" y="937271"/>
                    <a:pt x="1365812" y="936387"/>
                  </a:cubicBezTo>
                  <a:lnTo>
                    <a:pt x="1375662" y="929831"/>
                  </a:lnTo>
                  <a:cubicBezTo>
                    <a:pt x="1338139" y="888619"/>
                    <a:pt x="1304368" y="851154"/>
                    <a:pt x="1304368" y="847408"/>
                  </a:cubicBezTo>
                  <a:close/>
                  <a:moveTo>
                    <a:pt x="552896" y="614418"/>
                  </a:moveTo>
                  <a:cubicBezTo>
                    <a:pt x="559671" y="615397"/>
                    <a:pt x="553821" y="615045"/>
                    <a:pt x="552896" y="614418"/>
                  </a:cubicBezTo>
                  <a:close/>
                  <a:moveTo>
                    <a:pt x="824261" y="497082"/>
                  </a:moveTo>
                  <a:cubicBezTo>
                    <a:pt x="817094" y="496324"/>
                    <a:pt x="824217" y="497011"/>
                    <a:pt x="824261" y="498048"/>
                  </a:cubicBezTo>
                  <a:close/>
                  <a:moveTo>
                    <a:pt x="822062" y="496401"/>
                  </a:moveTo>
                  <a:cubicBezTo>
                    <a:pt x="822555" y="496384"/>
                    <a:pt x="823272" y="496378"/>
                    <a:pt x="824261" y="496424"/>
                  </a:cubicBezTo>
                  <a:lnTo>
                    <a:pt x="824261" y="497082"/>
                  </a:lnTo>
                  <a:cubicBezTo>
                    <a:pt x="820977" y="496526"/>
                    <a:pt x="821035" y="496438"/>
                    <a:pt x="822062" y="496401"/>
                  </a:cubicBezTo>
                  <a:close/>
                  <a:moveTo>
                    <a:pt x="721067" y="312518"/>
                  </a:moveTo>
                  <a:lnTo>
                    <a:pt x="721025" y="312560"/>
                  </a:lnTo>
                  <a:cubicBezTo>
                    <a:pt x="720717" y="312539"/>
                    <a:pt x="720882" y="312539"/>
                    <a:pt x="721067" y="312518"/>
                  </a:cubicBezTo>
                  <a:close/>
                  <a:moveTo>
                    <a:pt x="722923" y="310665"/>
                  </a:moveTo>
                  <a:cubicBezTo>
                    <a:pt x="727614" y="311602"/>
                    <a:pt x="727614" y="312071"/>
                    <a:pt x="726148" y="312305"/>
                  </a:cubicBezTo>
                  <a:lnTo>
                    <a:pt x="721067" y="312518"/>
                  </a:lnTo>
                  <a:close/>
                  <a:moveTo>
                    <a:pt x="1204455" y="286503"/>
                  </a:moveTo>
                  <a:cubicBezTo>
                    <a:pt x="1203927" y="286715"/>
                    <a:pt x="1202402" y="287242"/>
                    <a:pt x="1199587" y="288179"/>
                  </a:cubicBezTo>
                  <a:lnTo>
                    <a:pt x="1199587" y="287803"/>
                  </a:lnTo>
                  <a:cubicBezTo>
                    <a:pt x="1203227" y="286730"/>
                    <a:pt x="1205383" y="286130"/>
                    <a:pt x="1204455" y="286503"/>
                  </a:cubicBezTo>
                  <a:close/>
                  <a:moveTo>
                    <a:pt x="1198180" y="47860"/>
                  </a:moveTo>
                  <a:cubicBezTo>
                    <a:pt x="1201464" y="46455"/>
                    <a:pt x="1207094" y="48329"/>
                    <a:pt x="1222107" y="63319"/>
                  </a:cubicBezTo>
                  <a:cubicBezTo>
                    <a:pt x="1222107" y="63319"/>
                    <a:pt x="1222107" y="63319"/>
                    <a:pt x="1218354" y="85805"/>
                  </a:cubicBezTo>
                  <a:cubicBezTo>
                    <a:pt x="1214600" y="115787"/>
                    <a:pt x="1214600" y="149516"/>
                    <a:pt x="1210847" y="183245"/>
                  </a:cubicBezTo>
                  <a:cubicBezTo>
                    <a:pt x="1207094" y="216974"/>
                    <a:pt x="1203341" y="250703"/>
                    <a:pt x="1199587" y="284431"/>
                  </a:cubicBezTo>
                  <a:cubicBezTo>
                    <a:pt x="1190804" y="290331"/>
                    <a:pt x="1173388" y="295520"/>
                    <a:pt x="1169561" y="295674"/>
                  </a:cubicBezTo>
                  <a:cubicBezTo>
                    <a:pt x="1169561" y="295674"/>
                    <a:pt x="1169561" y="295674"/>
                    <a:pt x="1169092" y="294737"/>
                  </a:cubicBezTo>
                  <a:lnTo>
                    <a:pt x="1165808" y="288179"/>
                  </a:lnTo>
                  <a:cubicBezTo>
                    <a:pt x="1165808" y="288179"/>
                    <a:pt x="1165808" y="288179"/>
                    <a:pt x="1164870" y="287711"/>
                  </a:cubicBezTo>
                  <a:lnTo>
                    <a:pt x="1158302" y="284431"/>
                  </a:lnTo>
                  <a:lnTo>
                    <a:pt x="1154548" y="280684"/>
                  </a:lnTo>
                  <a:cubicBezTo>
                    <a:pt x="1154548" y="280684"/>
                    <a:pt x="1154548" y="280684"/>
                    <a:pt x="1152671" y="278810"/>
                  </a:cubicBezTo>
                  <a:lnTo>
                    <a:pt x="1139535" y="265693"/>
                  </a:lnTo>
                  <a:cubicBezTo>
                    <a:pt x="1132029" y="254450"/>
                    <a:pt x="1120769" y="243207"/>
                    <a:pt x="1113262" y="231964"/>
                  </a:cubicBezTo>
                  <a:cubicBezTo>
                    <a:pt x="1109509" y="228217"/>
                    <a:pt x="1109509" y="228217"/>
                    <a:pt x="1109509" y="224469"/>
                  </a:cubicBezTo>
                  <a:cubicBezTo>
                    <a:pt x="1071976" y="265693"/>
                    <a:pt x="1011924" y="336899"/>
                    <a:pt x="936859" y="419347"/>
                  </a:cubicBezTo>
                  <a:cubicBezTo>
                    <a:pt x="936859" y="419347"/>
                    <a:pt x="936859" y="419347"/>
                    <a:pt x="899326" y="464319"/>
                  </a:cubicBezTo>
                  <a:cubicBezTo>
                    <a:pt x="899326" y="464319"/>
                    <a:pt x="899326" y="464319"/>
                    <a:pt x="876807" y="486805"/>
                  </a:cubicBezTo>
                  <a:cubicBezTo>
                    <a:pt x="876807" y="486805"/>
                    <a:pt x="876807" y="486805"/>
                    <a:pt x="875869" y="488210"/>
                  </a:cubicBezTo>
                  <a:lnTo>
                    <a:pt x="869300" y="498048"/>
                  </a:lnTo>
                  <a:cubicBezTo>
                    <a:pt x="842115" y="496868"/>
                    <a:pt x="829447" y="496431"/>
                    <a:pt x="824261" y="496424"/>
                  </a:cubicBezTo>
                  <a:lnTo>
                    <a:pt x="824261" y="494301"/>
                  </a:lnTo>
                  <a:lnTo>
                    <a:pt x="820508" y="490553"/>
                  </a:lnTo>
                  <a:cubicBezTo>
                    <a:pt x="820508" y="490553"/>
                    <a:pt x="820508" y="490553"/>
                    <a:pt x="820039" y="489616"/>
                  </a:cubicBezTo>
                  <a:lnTo>
                    <a:pt x="816754" y="483058"/>
                  </a:lnTo>
                  <a:cubicBezTo>
                    <a:pt x="794235" y="449329"/>
                    <a:pt x="767962" y="411852"/>
                    <a:pt x="745442" y="374375"/>
                  </a:cubicBezTo>
                  <a:lnTo>
                    <a:pt x="741689" y="370628"/>
                  </a:lnTo>
                  <a:cubicBezTo>
                    <a:pt x="741689" y="370628"/>
                    <a:pt x="741689" y="370628"/>
                    <a:pt x="704156" y="415600"/>
                  </a:cubicBezTo>
                  <a:cubicBezTo>
                    <a:pt x="704156" y="415600"/>
                    <a:pt x="704156" y="415600"/>
                    <a:pt x="621585" y="528030"/>
                  </a:cubicBezTo>
                  <a:cubicBezTo>
                    <a:pt x="621585" y="528030"/>
                    <a:pt x="621585" y="528030"/>
                    <a:pt x="576546" y="584244"/>
                  </a:cubicBezTo>
                  <a:cubicBezTo>
                    <a:pt x="576546" y="584244"/>
                    <a:pt x="576546" y="584244"/>
                    <a:pt x="557779" y="610478"/>
                  </a:cubicBezTo>
                  <a:lnTo>
                    <a:pt x="554026" y="614226"/>
                  </a:lnTo>
                  <a:cubicBezTo>
                    <a:pt x="553611" y="614226"/>
                    <a:pt x="553235" y="614227"/>
                    <a:pt x="552896" y="614418"/>
                  </a:cubicBezTo>
                  <a:cubicBezTo>
                    <a:pt x="547079" y="613721"/>
                    <a:pt x="535173" y="612514"/>
                    <a:pt x="512740" y="610478"/>
                  </a:cubicBezTo>
                  <a:cubicBezTo>
                    <a:pt x="512740" y="606730"/>
                    <a:pt x="512740" y="606730"/>
                    <a:pt x="512271" y="605793"/>
                  </a:cubicBezTo>
                  <a:lnTo>
                    <a:pt x="508987" y="599235"/>
                  </a:lnTo>
                  <a:cubicBezTo>
                    <a:pt x="508987" y="599235"/>
                    <a:pt x="508987" y="599235"/>
                    <a:pt x="508049" y="596893"/>
                  </a:cubicBezTo>
                  <a:lnTo>
                    <a:pt x="501480" y="580497"/>
                  </a:lnTo>
                  <a:cubicBezTo>
                    <a:pt x="486467" y="543020"/>
                    <a:pt x="467701" y="509291"/>
                    <a:pt x="452688" y="471815"/>
                  </a:cubicBezTo>
                  <a:cubicBezTo>
                    <a:pt x="452688" y="471815"/>
                    <a:pt x="452688" y="471815"/>
                    <a:pt x="415155" y="520534"/>
                  </a:cubicBezTo>
                  <a:cubicBezTo>
                    <a:pt x="392636" y="554263"/>
                    <a:pt x="370116" y="584244"/>
                    <a:pt x="347597" y="610478"/>
                  </a:cubicBezTo>
                  <a:cubicBezTo>
                    <a:pt x="261272" y="722908"/>
                    <a:pt x="201219" y="797861"/>
                    <a:pt x="193713" y="805357"/>
                  </a:cubicBezTo>
                  <a:cubicBezTo>
                    <a:pt x="165563" y="827843"/>
                    <a:pt x="143747" y="844004"/>
                    <a:pt x="153600" y="825383"/>
                  </a:cubicBezTo>
                  <a:lnTo>
                    <a:pt x="174946" y="794114"/>
                  </a:lnTo>
                  <a:cubicBezTo>
                    <a:pt x="174946" y="794114"/>
                    <a:pt x="231245" y="715413"/>
                    <a:pt x="317570" y="599235"/>
                  </a:cubicBezTo>
                  <a:cubicBezTo>
                    <a:pt x="336337" y="569254"/>
                    <a:pt x="358856" y="535525"/>
                    <a:pt x="385129" y="501796"/>
                  </a:cubicBezTo>
                  <a:cubicBezTo>
                    <a:pt x="385129" y="501796"/>
                    <a:pt x="385129" y="501796"/>
                    <a:pt x="422662" y="453076"/>
                  </a:cubicBezTo>
                  <a:cubicBezTo>
                    <a:pt x="422662" y="453076"/>
                    <a:pt x="422662" y="453076"/>
                    <a:pt x="441428" y="423095"/>
                  </a:cubicBezTo>
                  <a:lnTo>
                    <a:pt x="445181" y="419347"/>
                  </a:lnTo>
                  <a:cubicBezTo>
                    <a:pt x="460194" y="419347"/>
                    <a:pt x="415155" y="415600"/>
                    <a:pt x="475207" y="419347"/>
                  </a:cubicBezTo>
                  <a:lnTo>
                    <a:pt x="478961" y="426843"/>
                  </a:lnTo>
                  <a:cubicBezTo>
                    <a:pt x="478961" y="426843"/>
                    <a:pt x="478961" y="426843"/>
                    <a:pt x="479899" y="428716"/>
                  </a:cubicBezTo>
                  <a:lnTo>
                    <a:pt x="486467" y="441833"/>
                  </a:lnTo>
                  <a:cubicBezTo>
                    <a:pt x="501480" y="483058"/>
                    <a:pt x="520247" y="520534"/>
                    <a:pt x="539013" y="561759"/>
                  </a:cubicBezTo>
                  <a:cubicBezTo>
                    <a:pt x="539013" y="561759"/>
                    <a:pt x="539013" y="561759"/>
                    <a:pt x="539951" y="560353"/>
                  </a:cubicBezTo>
                  <a:lnTo>
                    <a:pt x="546519" y="550516"/>
                  </a:lnTo>
                  <a:cubicBezTo>
                    <a:pt x="546519" y="550516"/>
                    <a:pt x="546519" y="550516"/>
                    <a:pt x="591559" y="490553"/>
                  </a:cubicBezTo>
                  <a:cubicBezTo>
                    <a:pt x="591559" y="490553"/>
                    <a:pt x="591559" y="490553"/>
                    <a:pt x="677884" y="374375"/>
                  </a:cubicBezTo>
                  <a:cubicBezTo>
                    <a:pt x="677884" y="374375"/>
                    <a:pt x="677884" y="374375"/>
                    <a:pt x="719170" y="314413"/>
                  </a:cubicBezTo>
                  <a:cubicBezTo>
                    <a:pt x="723913" y="312704"/>
                    <a:pt x="734067" y="313095"/>
                    <a:pt x="760455" y="314413"/>
                  </a:cubicBezTo>
                  <a:cubicBezTo>
                    <a:pt x="764209" y="314413"/>
                    <a:pt x="764209" y="314413"/>
                    <a:pt x="764678" y="315350"/>
                  </a:cubicBezTo>
                  <a:lnTo>
                    <a:pt x="767962" y="321908"/>
                  </a:lnTo>
                  <a:cubicBezTo>
                    <a:pt x="767962" y="321908"/>
                    <a:pt x="767962" y="321908"/>
                    <a:pt x="769370" y="323782"/>
                  </a:cubicBezTo>
                  <a:lnTo>
                    <a:pt x="779222" y="336899"/>
                  </a:lnTo>
                  <a:cubicBezTo>
                    <a:pt x="779222" y="336899"/>
                    <a:pt x="779222" y="336899"/>
                    <a:pt x="797988" y="366880"/>
                  </a:cubicBezTo>
                  <a:cubicBezTo>
                    <a:pt x="797988" y="366880"/>
                    <a:pt x="797988" y="366880"/>
                    <a:pt x="839274" y="423095"/>
                  </a:cubicBezTo>
                  <a:cubicBezTo>
                    <a:pt x="839274" y="423095"/>
                    <a:pt x="839274" y="423095"/>
                    <a:pt x="840682" y="425437"/>
                  </a:cubicBezTo>
                  <a:lnTo>
                    <a:pt x="850534" y="441833"/>
                  </a:lnTo>
                  <a:cubicBezTo>
                    <a:pt x="873053" y="415600"/>
                    <a:pt x="895573" y="389366"/>
                    <a:pt x="914339" y="366880"/>
                  </a:cubicBezTo>
                  <a:cubicBezTo>
                    <a:pt x="989405" y="284431"/>
                    <a:pt x="1045704" y="220721"/>
                    <a:pt x="1075730" y="186992"/>
                  </a:cubicBezTo>
                  <a:cubicBezTo>
                    <a:pt x="1060717" y="172002"/>
                    <a:pt x="1053210" y="160759"/>
                    <a:pt x="1053210" y="157011"/>
                  </a:cubicBezTo>
                  <a:cubicBezTo>
                    <a:pt x="1049457" y="149516"/>
                    <a:pt x="1049457" y="138273"/>
                    <a:pt x="1049457" y="130777"/>
                  </a:cubicBezTo>
                  <a:cubicBezTo>
                    <a:pt x="1049457" y="130777"/>
                    <a:pt x="1049457" y="130777"/>
                    <a:pt x="1030690" y="108291"/>
                  </a:cubicBezTo>
                  <a:cubicBezTo>
                    <a:pt x="1030690" y="108291"/>
                    <a:pt x="1030690" y="108291"/>
                    <a:pt x="1056963" y="100796"/>
                  </a:cubicBezTo>
                  <a:cubicBezTo>
                    <a:pt x="1055086" y="98922"/>
                    <a:pt x="1054148" y="97048"/>
                    <a:pt x="1056025" y="95175"/>
                  </a:cubicBezTo>
                  <a:lnTo>
                    <a:pt x="1071976" y="89553"/>
                  </a:lnTo>
                  <a:cubicBezTo>
                    <a:pt x="1071976" y="89553"/>
                    <a:pt x="1102003" y="78310"/>
                    <a:pt x="1150795" y="63319"/>
                  </a:cubicBezTo>
                  <a:cubicBezTo>
                    <a:pt x="1162055" y="59572"/>
                    <a:pt x="1177068" y="55824"/>
                    <a:pt x="1188328" y="52076"/>
                  </a:cubicBezTo>
                  <a:cubicBezTo>
                    <a:pt x="1193958" y="53950"/>
                    <a:pt x="1194896" y="49266"/>
                    <a:pt x="1198180" y="47860"/>
                  </a:cubicBezTo>
                  <a:close/>
                  <a:moveTo>
                    <a:pt x="73279" y="993"/>
                  </a:moveTo>
                  <a:cubicBezTo>
                    <a:pt x="76476" y="1822"/>
                    <a:pt x="84126" y="2614"/>
                    <a:pt x="100044" y="3750"/>
                  </a:cubicBezTo>
                  <a:cubicBezTo>
                    <a:pt x="100044" y="7500"/>
                    <a:pt x="100044" y="7500"/>
                    <a:pt x="101452" y="9375"/>
                  </a:cubicBezTo>
                  <a:lnTo>
                    <a:pt x="111302" y="22500"/>
                  </a:lnTo>
                  <a:cubicBezTo>
                    <a:pt x="118808" y="37500"/>
                    <a:pt x="126313" y="48750"/>
                    <a:pt x="130066" y="56250"/>
                  </a:cubicBezTo>
                  <a:cubicBezTo>
                    <a:pt x="141324" y="78750"/>
                    <a:pt x="148829" y="93750"/>
                    <a:pt x="145076" y="93750"/>
                  </a:cubicBezTo>
                  <a:cubicBezTo>
                    <a:pt x="141324" y="105000"/>
                    <a:pt x="130066" y="127500"/>
                    <a:pt x="118808" y="108750"/>
                  </a:cubicBezTo>
                  <a:cubicBezTo>
                    <a:pt x="115055" y="105000"/>
                    <a:pt x="107550" y="90000"/>
                    <a:pt x="96292" y="71250"/>
                  </a:cubicBezTo>
                  <a:cubicBezTo>
                    <a:pt x="92539" y="60000"/>
                    <a:pt x="88787" y="52500"/>
                    <a:pt x="81281" y="41250"/>
                  </a:cubicBezTo>
                  <a:cubicBezTo>
                    <a:pt x="81281" y="45000"/>
                    <a:pt x="81281" y="45000"/>
                    <a:pt x="77529" y="48750"/>
                  </a:cubicBezTo>
                  <a:cubicBezTo>
                    <a:pt x="81281" y="48750"/>
                    <a:pt x="81281" y="63750"/>
                    <a:pt x="81281" y="108750"/>
                  </a:cubicBezTo>
                  <a:cubicBezTo>
                    <a:pt x="81283" y="108815"/>
                    <a:pt x="85034" y="228800"/>
                    <a:pt x="85034" y="412500"/>
                  </a:cubicBezTo>
                  <a:cubicBezTo>
                    <a:pt x="85034" y="502500"/>
                    <a:pt x="85034" y="607500"/>
                    <a:pt x="85034" y="723750"/>
                  </a:cubicBezTo>
                  <a:cubicBezTo>
                    <a:pt x="85034" y="780000"/>
                    <a:pt x="85034" y="840000"/>
                    <a:pt x="85034" y="900000"/>
                  </a:cubicBezTo>
                  <a:cubicBezTo>
                    <a:pt x="88787" y="903750"/>
                    <a:pt x="88787" y="903750"/>
                    <a:pt x="133818" y="903750"/>
                  </a:cubicBezTo>
                  <a:cubicBezTo>
                    <a:pt x="133829" y="903750"/>
                    <a:pt x="134818" y="903710"/>
                    <a:pt x="227635" y="900000"/>
                  </a:cubicBezTo>
                  <a:cubicBezTo>
                    <a:pt x="719232" y="896250"/>
                    <a:pt x="1222087" y="892500"/>
                    <a:pt x="1259614" y="900000"/>
                  </a:cubicBezTo>
                  <a:cubicBezTo>
                    <a:pt x="1327161" y="915000"/>
                    <a:pt x="1428483" y="945000"/>
                    <a:pt x="1259614" y="948750"/>
                  </a:cubicBezTo>
                  <a:cubicBezTo>
                    <a:pt x="1173303" y="948750"/>
                    <a:pt x="685458" y="948750"/>
                    <a:pt x="212624" y="948750"/>
                  </a:cubicBezTo>
                  <a:cubicBezTo>
                    <a:pt x="212614" y="948750"/>
                    <a:pt x="211660" y="948750"/>
                    <a:pt x="122560" y="948750"/>
                  </a:cubicBezTo>
                  <a:cubicBezTo>
                    <a:pt x="122551" y="948750"/>
                    <a:pt x="121931" y="948750"/>
                    <a:pt x="77529" y="948750"/>
                  </a:cubicBezTo>
                  <a:cubicBezTo>
                    <a:pt x="77523" y="948750"/>
                    <a:pt x="77458" y="948750"/>
                    <a:pt x="76591" y="948750"/>
                  </a:cubicBezTo>
                  <a:lnTo>
                    <a:pt x="70023" y="948750"/>
                  </a:lnTo>
                  <a:cubicBezTo>
                    <a:pt x="70023" y="952500"/>
                    <a:pt x="21239" y="900000"/>
                    <a:pt x="43755" y="922500"/>
                  </a:cubicBezTo>
                  <a:cubicBezTo>
                    <a:pt x="43755" y="915000"/>
                    <a:pt x="43755" y="915000"/>
                    <a:pt x="43755" y="892500"/>
                  </a:cubicBezTo>
                  <a:cubicBezTo>
                    <a:pt x="43755" y="832500"/>
                    <a:pt x="43755" y="776250"/>
                    <a:pt x="43755" y="723750"/>
                  </a:cubicBezTo>
                  <a:cubicBezTo>
                    <a:pt x="47507" y="611250"/>
                    <a:pt x="47507" y="510000"/>
                    <a:pt x="51260" y="420000"/>
                  </a:cubicBezTo>
                  <a:cubicBezTo>
                    <a:pt x="55013" y="243750"/>
                    <a:pt x="55013" y="120000"/>
                    <a:pt x="58765" y="108750"/>
                  </a:cubicBezTo>
                  <a:cubicBezTo>
                    <a:pt x="66271" y="82500"/>
                    <a:pt x="70023" y="60000"/>
                    <a:pt x="73776" y="52500"/>
                  </a:cubicBezTo>
                  <a:cubicBezTo>
                    <a:pt x="43755" y="90000"/>
                    <a:pt x="21239" y="120000"/>
                    <a:pt x="13734" y="123750"/>
                  </a:cubicBezTo>
                  <a:cubicBezTo>
                    <a:pt x="6228" y="123750"/>
                    <a:pt x="-5030" y="123750"/>
                    <a:pt x="2476" y="112500"/>
                  </a:cubicBezTo>
                  <a:cubicBezTo>
                    <a:pt x="2505" y="112453"/>
                    <a:pt x="32511" y="63726"/>
                    <a:pt x="62518" y="15000"/>
                  </a:cubicBezTo>
                  <a:cubicBezTo>
                    <a:pt x="62521" y="14997"/>
                    <a:pt x="62570" y="14948"/>
                    <a:pt x="63456" y="14063"/>
                  </a:cubicBezTo>
                  <a:lnTo>
                    <a:pt x="70023" y="7500"/>
                  </a:lnTo>
                  <a:cubicBezTo>
                    <a:pt x="70026" y="7495"/>
                    <a:pt x="70058" y="7430"/>
                    <a:pt x="70492" y="6563"/>
                  </a:cubicBezTo>
                  <a:close/>
                  <a:moveTo>
                    <a:pt x="73776" y="0"/>
                  </a:moveTo>
                  <a:cubicBezTo>
                    <a:pt x="75690" y="57"/>
                    <a:pt x="74682" y="115"/>
                    <a:pt x="73661" y="229"/>
                  </a:cubicBezTo>
                  <a:close/>
                </a:path>
              </a:pathLst>
            </a:custGeom>
            <a:solidFill>
              <a:srgbClr val="1F49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3" name="Grupa 20"/>
          <p:cNvGrpSpPr/>
          <p:nvPr/>
        </p:nvGrpSpPr>
        <p:grpSpPr>
          <a:xfrm>
            <a:off x="2149047" y="2494722"/>
            <a:ext cx="1499409" cy="770820"/>
            <a:chOff x="539552" y="1780956"/>
            <a:chExt cx="2127250" cy="1189037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1780956"/>
              <a:ext cx="2127250" cy="1189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Pagon 4"/>
            <p:cNvSpPr/>
            <p:nvPr/>
          </p:nvSpPr>
          <p:spPr>
            <a:xfrm>
              <a:off x="1295780" y="1916832"/>
              <a:ext cx="940955" cy="9172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26670" rIns="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noProof="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1</a:t>
              </a:r>
              <a:endParaRPr lang="en-US" sz="2000" kern="1200" noProof="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0" y="28545"/>
            <a:ext cx="65" cy="4001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tr-T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tr-T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İçerik Yer Tutucusu 2"/>
          <p:cNvSpPr txBox="1">
            <a:spLocks/>
          </p:cNvSpPr>
          <p:nvPr/>
        </p:nvSpPr>
        <p:spPr>
          <a:xfrm>
            <a:off x="2790944" y="2684530"/>
            <a:ext cx="8428744" cy="5810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r>
              <a:rPr lang="tr-TR" altLang="en-US" dirty="0" smtClean="0">
                <a:solidFill>
                  <a:srgbClr val="202124"/>
                </a:solidFill>
                <a:cs typeface="Arial" panose="020B0604020202020204" pitchFamily="34" charset="0"/>
              </a:rPr>
              <a:t>Yalnızca hizmet/proje hakkında mı genel olarak mı bilgilendirilmiş olacaklar?</a:t>
            </a:r>
          </a:p>
          <a:p>
            <a:pPr marL="914400" lvl="2" indent="0">
              <a:buNone/>
            </a:pPr>
            <a:endParaRPr lang="tr-TR" altLang="en-US" dirty="0" smtClean="0">
              <a:solidFill>
                <a:srgbClr val="202124"/>
              </a:solidFill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tr-TR" altLang="en-US" dirty="0" smtClean="0">
              <a:solidFill>
                <a:srgbClr val="202124"/>
              </a:solidFill>
              <a:cs typeface="Arial" panose="020B0604020202020204" pitchFamily="34" charset="0"/>
            </a:endParaRPr>
          </a:p>
          <a:p>
            <a:pPr lvl="2"/>
            <a:endParaRPr lang="tr-TR" dirty="0" smtClean="0"/>
          </a:p>
          <a:p>
            <a:pPr lvl="2"/>
            <a:endParaRPr lang="tr-TR" dirty="0" smtClean="0"/>
          </a:p>
          <a:p>
            <a:pPr lvl="2"/>
            <a:endParaRPr lang="tr-TR" dirty="0" smtClean="0"/>
          </a:p>
        </p:txBody>
      </p:sp>
      <p:grpSp>
        <p:nvGrpSpPr>
          <p:cNvPr id="19" name="Grupa 22"/>
          <p:cNvGrpSpPr/>
          <p:nvPr/>
        </p:nvGrpSpPr>
        <p:grpSpPr>
          <a:xfrm>
            <a:off x="1399274" y="3454842"/>
            <a:ext cx="1499374" cy="798252"/>
            <a:chOff x="2444750" y="1780956"/>
            <a:chExt cx="2127250" cy="1189037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4750" y="1780956"/>
              <a:ext cx="2127250" cy="1189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Pagon 6"/>
            <p:cNvSpPr/>
            <p:nvPr/>
          </p:nvSpPr>
          <p:spPr>
            <a:xfrm>
              <a:off x="3240757" y="1916832"/>
              <a:ext cx="940955" cy="9172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26670" rIns="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noProof="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2</a:t>
              </a:r>
              <a:endParaRPr lang="en-US" sz="2000" kern="1200" noProof="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0" y="28545"/>
            <a:ext cx="65" cy="4001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tr-T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tr-T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İçerik Yer Tutucusu 2"/>
          <p:cNvSpPr txBox="1">
            <a:spLocks/>
          </p:cNvSpPr>
          <p:nvPr/>
        </p:nvSpPr>
        <p:spPr>
          <a:xfrm>
            <a:off x="1977129" y="3683516"/>
            <a:ext cx="8428744" cy="581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r>
              <a:rPr lang="tr-TR" altLang="en-US" dirty="0" smtClean="0">
                <a:solidFill>
                  <a:srgbClr val="202124"/>
                </a:solidFill>
                <a:cs typeface="Arial" panose="020B0604020202020204" pitchFamily="34" charset="0"/>
              </a:rPr>
              <a:t>Hizmet/proje </a:t>
            </a:r>
            <a:r>
              <a:rPr lang="tr-TR" altLang="en-US" dirty="0">
                <a:solidFill>
                  <a:srgbClr val="202124"/>
                </a:solidFill>
                <a:cs typeface="Arial" panose="020B0604020202020204" pitchFamily="34" charset="0"/>
              </a:rPr>
              <a:t>konularında aktif olarak danışılacaklar mı?</a:t>
            </a:r>
          </a:p>
          <a:p>
            <a:pPr marL="914400" lvl="2" indent="0">
              <a:buNone/>
            </a:pPr>
            <a:endParaRPr lang="tr-TR" altLang="en-US" dirty="0" smtClean="0">
              <a:solidFill>
                <a:srgbClr val="202124"/>
              </a:solidFill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tr-TR" altLang="en-US" dirty="0" smtClean="0">
              <a:solidFill>
                <a:srgbClr val="202124"/>
              </a:solidFill>
              <a:cs typeface="Arial" panose="020B0604020202020204" pitchFamily="34" charset="0"/>
            </a:endParaRPr>
          </a:p>
          <a:p>
            <a:pPr lvl="2"/>
            <a:endParaRPr lang="tr-TR" dirty="0" smtClean="0"/>
          </a:p>
          <a:p>
            <a:pPr lvl="2"/>
            <a:endParaRPr lang="tr-TR" dirty="0" smtClean="0"/>
          </a:p>
          <a:p>
            <a:pPr lvl="2"/>
            <a:endParaRPr lang="tr-TR" dirty="0" smtClean="0"/>
          </a:p>
        </p:txBody>
      </p:sp>
      <p:grpSp>
        <p:nvGrpSpPr>
          <p:cNvPr id="24" name="Grupa 23"/>
          <p:cNvGrpSpPr/>
          <p:nvPr/>
        </p:nvGrpSpPr>
        <p:grpSpPr>
          <a:xfrm>
            <a:off x="2122899" y="4458027"/>
            <a:ext cx="1609553" cy="773445"/>
            <a:chOff x="4466474" y="1780956"/>
            <a:chExt cx="2127250" cy="1189037"/>
          </a:xfrm>
        </p:grpSpPr>
        <p:pic>
          <p:nvPicPr>
            <p:cNvPr id="25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6474" y="1780956"/>
              <a:ext cx="2127250" cy="1189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Pagon 8"/>
            <p:cNvSpPr/>
            <p:nvPr/>
          </p:nvSpPr>
          <p:spPr>
            <a:xfrm>
              <a:off x="5255932" y="1916832"/>
              <a:ext cx="940955" cy="9172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26670" rIns="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noProof="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3</a:t>
              </a:r>
              <a:endParaRPr lang="en-US" sz="2000" kern="1200" noProof="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7" name="İçerik Yer Tutucusu 2"/>
          <p:cNvSpPr txBox="1">
            <a:spLocks/>
          </p:cNvSpPr>
          <p:nvPr/>
        </p:nvSpPr>
        <p:spPr>
          <a:xfrm>
            <a:off x="2790944" y="4638599"/>
            <a:ext cx="8428744" cy="581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r>
              <a:rPr lang="tr-TR" altLang="en-US" dirty="0" smtClean="0">
                <a:solidFill>
                  <a:srgbClr val="202124"/>
                </a:solidFill>
                <a:cs typeface="Arial" panose="020B0604020202020204" pitchFamily="34" charset="0"/>
              </a:rPr>
              <a:t>Hizmetin/projenin yönetiminde ortak olacaklar mı</a:t>
            </a:r>
            <a:r>
              <a:rPr lang="tr-TR" altLang="en-US" dirty="0">
                <a:solidFill>
                  <a:srgbClr val="202124"/>
                </a:solidFill>
                <a:cs typeface="Arial" panose="020B0604020202020204" pitchFamily="34" charset="0"/>
              </a:rPr>
              <a:t>?</a:t>
            </a:r>
          </a:p>
          <a:p>
            <a:pPr marL="914400" lvl="2" indent="0">
              <a:buNone/>
            </a:pPr>
            <a:endParaRPr lang="tr-TR" altLang="en-US" dirty="0" smtClean="0">
              <a:solidFill>
                <a:srgbClr val="202124"/>
              </a:solidFill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tr-TR" altLang="en-US" dirty="0" smtClean="0">
              <a:solidFill>
                <a:srgbClr val="202124"/>
              </a:solidFill>
              <a:cs typeface="Arial" panose="020B0604020202020204" pitchFamily="34" charset="0"/>
            </a:endParaRPr>
          </a:p>
          <a:p>
            <a:pPr lvl="2"/>
            <a:endParaRPr lang="tr-TR" dirty="0" smtClean="0"/>
          </a:p>
          <a:p>
            <a:pPr lvl="2"/>
            <a:endParaRPr lang="tr-TR" dirty="0" smtClean="0"/>
          </a:p>
          <a:p>
            <a:pPr lvl="2"/>
            <a:endParaRPr lang="tr-TR" dirty="0" smtClean="0"/>
          </a:p>
        </p:txBody>
      </p:sp>
      <p:grpSp>
        <p:nvGrpSpPr>
          <p:cNvPr id="28" name="Grupa 24"/>
          <p:cNvGrpSpPr/>
          <p:nvPr/>
        </p:nvGrpSpPr>
        <p:grpSpPr>
          <a:xfrm>
            <a:off x="1420620" y="5439090"/>
            <a:ext cx="1509923" cy="763493"/>
            <a:chOff x="6382673" y="1780956"/>
            <a:chExt cx="2127250" cy="1189037"/>
          </a:xfrm>
        </p:grpSpPr>
        <p:pic>
          <p:nvPicPr>
            <p:cNvPr id="29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2673" y="1780956"/>
              <a:ext cx="2127250" cy="1189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Pagon 10"/>
            <p:cNvSpPr/>
            <p:nvPr/>
          </p:nvSpPr>
          <p:spPr>
            <a:xfrm>
              <a:off x="7155035" y="1916832"/>
              <a:ext cx="940955" cy="9172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26670" rIns="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noProof="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Stage 4</a:t>
              </a:r>
            </a:p>
          </p:txBody>
        </p:sp>
      </p:grpSp>
      <p:sp>
        <p:nvSpPr>
          <p:cNvPr id="31" name="İçerik Yer Tutucusu 2"/>
          <p:cNvSpPr txBox="1">
            <a:spLocks/>
          </p:cNvSpPr>
          <p:nvPr/>
        </p:nvSpPr>
        <p:spPr>
          <a:xfrm>
            <a:off x="2092952" y="5613959"/>
            <a:ext cx="8428744" cy="581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r>
              <a:rPr lang="tr-TR" altLang="en-US" dirty="0" smtClean="0">
                <a:solidFill>
                  <a:srgbClr val="202124"/>
                </a:solidFill>
                <a:cs typeface="Arial" panose="020B0604020202020204" pitchFamily="34" charset="0"/>
              </a:rPr>
              <a:t>Hizmeti/projeyi kontrol edecek ve yönetecekler mi?</a:t>
            </a:r>
            <a:endParaRPr lang="tr-TR" altLang="en-US" dirty="0">
              <a:solidFill>
                <a:srgbClr val="202124"/>
              </a:solidFill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tr-TR" altLang="en-US" dirty="0" smtClean="0">
              <a:solidFill>
                <a:srgbClr val="202124"/>
              </a:solidFill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tr-TR" altLang="en-US" dirty="0" smtClean="0">
              <a:solidFill>
                <a:srgbClr val="202124"/>
              </a:solidFill>
              <a:cs typeface="Arial" panose="020B0604020202020204" pitchFamily="34" charset="0"/>
            </a:endParaRPr>
          </a:p>
          <a:p>
            <a:pPr lvl="2"/>
            <a:endParaRPr lang="tr-TR" dirty="0" smtClean="0"/>
          </a:p>
          <a:p>
            <a:pPr lvl="2"/>
            <a:endParaRPr lang="tr-TR" dirty="0" smtClean="0"/>
          </a:p>
          <a:p>
            <a:pPr lvl="2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6297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Katılım Matrisi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924569"/>
              </p:ext>
            </p:extLst>
          </p:nvPr>
        </p:nvGraphicFramePr>
        <p:xfrm>
          <a:off x="1209042" y="1870011"/>
          <a:ext cx="9032239" cy="4233800"/>
        </p:xfrm>
        <a:graphic>
          <a:graphicData uri="http://schemas.openxmlformats.org/drawingml/2006/table">
            <a:tbl>
              <a:tblPr>
                <a:tableStyleId>{72833802-FEF1-4C79-8D5D-14CF1EAF98D9}</a:tableStyleId>
              </a:tblPr>
              <a:tblGrid>
                <a:gridCol w="2336798">
                  <a:extLst>
                    <a:ext uri="{9D8B030D-6E8A-4147-A177-3AD203B41FA5}">
                      <a16:colId xmlns:a16="http://schemas.microsoft.com/office/drawing/2014/main" val="3017886891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343514554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533453691"/>
                    </a:ext>
                  </a:extLst>
                </a:gridCol>
                <a:gridCol w="1545996">
                  <a:extLst>
                    <a:ext uri="{9D8B030D-6E8A-4147-A177-3AD203B41FA5}">
                      <a16:colId xmlns:a16="http://schemas.microsoft.com/office/drawing/2014/main" val="2799658219"/>
                    </a:ext>
                  </a:extLst>
                </a:gridCol>
                <a:gridCol w="1806805">
                  <a:extLst>
                    <a:ext uri="{9D8B030D-6E8A-4147-A177-3AD203B41FA5}">
                      <a16:colId xmlns:a16="http://schemas.microsoft.com/office/drawing/2014/main" val="465568401"/>
                    </a:ext>
                  </a:extLst>
                </a:gridCol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Katılım Türü</a:t>
                      </a:r>
                      <a:endParaRPr kumimoji="0" lang="en-AU" altLang="en-US" sz="24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tr-TR" altLang="en-US" sz="24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Aşama</a:t>
                      </a:r>
                      <a:endParaRPr kumimoji="0" lang="tr-TR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Bilgilendirme</a:t>
                      </a:r>
                      <a:endParaRPr kumimoji="0" lang="en-AU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Danışma</a:t>
                      </a:r>
                      <a:endParaRPr kumimoji="0" lang="en-AU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Ortak</a:t>
                      </a:r>
                      <a:endParaRPr kumimoji="0" lang="en-AU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Yönetici</a:t>
                      </a:r>
                      <a:endParaRPr kumimoji="0" lang="en-AU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40753"/>
                  </a:ext>
                </a:extLst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İhtiyaç Değerlendirmesi</a:t>
                      </a:r>
                      <a:endParaRPr kumimoji="0" lang="en-AU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891812"/>
                  </a:ext>
                </a:extLst>
              </a:tr>
              <a:tr h="620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Plan</a:t>
                      </a:r>
                      <a:r>
                        <a:rPr kumimoji="0" lang="tr-TR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lama</a:t>
                      </a:r>
                      <a:endParaRPr kumimoji="0" lang="en-AU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273506"/>
                  </a:ext>
                </a:extLst>
              </a:tr>
              <a:tr h="601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Uygulama</a:t>
                      </a:r>
                      <a:endParaRPr kumimoji="0" lang="en-AU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668872"/>
                  </a:ext>
                </a:extLst>
              </a:tr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İzleme &amp; Değerlendirme</a:t>
                      </a:r>
                      <a:endParaRPr kumimoji="0" lang="en-AU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899998"/>
                  </a:ext>
                </a:extLst>
              </a:tr>
            </a:tbl>
          </a:graphicData>
        </a:graphic>
      </p:graphicFrame>
      <p:sp>
        <p:nvSpPr>
          <p:cNvPr id="5" name="Line 44"/>
          <p:cNvSpPr>
            <a:spLocks noChangeShapeType="1"/>
          </p:cNvSpPr>
          <p:nvPr/>
        </p:nvSpPr>
        <p:spPr bwMode="auto">
          <a:xfrm>
            <a:off x="1572705" y="2150046"/>
            <a:ext cx="1655762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05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4-Yönetim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5080" y="181229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Paydaşların</a:t>
            </a:r>
            <a:r>
              <a:rPr lang="en-US" dirty="0"/>
              <a:t>, </a:t>
            </a:r>
            <a:r>
              <a:rPr lang="en-US" dirty="0" err="1"/>
              <a:t>ilgileri</a:t>
            </a:r>
            <a:r>
              <a:rPr lang="en-US" dirty="0"/>
              <a:t>, </a:t>
            </a:r>
            <a:r>
              <a:rPr lang="tr-TR" dirty="0" err="1"/>
              <a:t>y</a:t>
            </a:r>
            <a:r>
              <a:rPr lang="en-US" dirty="0" err="1" smtClean="0"/>
              <a:t>arar</a:t>
            </a:r>
            <a:r>
              <a:rPr lang="en-US" dirty="0" smtClean="0"/>
              <a:t>/</a:t>
            </a:r>
            <a:r>
              <a:rPr lang="en-US" dirty="0" err="1" smtClean="0"/>
              <a:t>zararları</a:t>
            </a:r>
            <a:r>
              <a:rPr lang="en-US" dirty="0"/>
              <a:t>, </a:t>
            </a:r>
            <a:r>
              <a:rPr lang="en-US" dirty="0" err="1"/>
              <a:t>etki</a:t>
            </a:r>
            <a:r>
              <a:rPr lang="en-US" dirty="0"/>
              <a:t>/</a:t>
            </a:r>
            <a:r>
              <a:rPr lang="en-US" dirty="0" err="1"/>
              <a:t>güçleri</a:t>
            </a:r>
            <a:r>
              <a:rPr lang="en-US" dirty="0"/>
              <a:t> </a:t>
            </a:r>
            <a:r>
              <a:rPr lang="en-US" dirty="0" err="1"/>
              <a:t>belirlenir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Süreç</a:t>
            </a:r>
            <a:r>
              <a:rPr lang="en-US" dirty="0"/>
              <a:t> </a:t>
            </a:r>
            <a:r>
              <a:rPr lang="en-US" dirty="0" err="1"/>
              <a:t>yönetiminde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bölümlerdeki</a:t>
            </a:r>
            <a:r>
              <a:rPr lang="en-US" dirty="0"/>
              <a:t> </a:t>
            </a:r>
            <a:r>
              <a:rPr lang="en-US" dirty="0" err="1"/>
              <a:t>süreç</a:t>
            </a:r>
            <a:r>
              <a:rPr lang="en-US" dirty="0"/>
              <a:t> </a:t>
            </a:r>
            <a:r>
              <a:rPr lang="en-US" dirty="0" err="1"/>
              <a:t>rolü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zamanı</a:t>
            </a:r>
            <a:r>
              <a:rPr lang="en-US" dirty="0"/>
              <a:t> </a:t>
            </a:r>
            <a:r>
              <a:rPr lang="en-US" dirty="0" err="1"/>
              <a:t>belirlenir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veriler</a:t>
            </a:r>
            <a:r>
              <a:rPr lang="en-US" dirty="0"/>
              <a:t> </a:t>
            </a:r>
            <a:r>
              <a:rPr lang="tr-TR" dirty="0" err="1"/>
              <a:t>p</a:t>
            </a:r>
            <a:r>
              <a:rPr lang="en-US" dirty="0" err="1" smtClean="0"/>
              <a:t>roje</a:t>
            </a:r>
            <a:r>
              <a:rPr lang="en-US" dirty="0" smtClean="0"/>
              <a:t> </a:t>
            </a:r>
            <a:r>
              <a:rPr lang="en-US" dirty="0" err="1"/>
              <a:t>planında</a:t>
            </a:r>
            <a:r>
              <a:rPr lang="en-US" dirty="0"/>
              <a:t> </a:t>
            </a:r>
            <a:r>
              <a:rPr lang="en-US" dirty="0" err="1"/>
              <a:t>değerlendirilir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62" y="1927225"/>
            <a:ext cx="708098" cy="63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62" y="2892425"/>
            <a:ext cx="708098" cy="63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42" y="3857625"/>
            <a:ext cx="708098" cy="63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116962"/>
              </p:ext>
            </p:extLst>
          </p:nvPr>
        </p:nvGraphicFramePr>
        <p:xfrm>
          <a:off x="2807970" y="585120"/>
          <a:ext cx="6729223" cy="27524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17012">
                  <a:extLst>
                    <a:ext uri="{9D8B030D-6E8A-4147-A177-3AD203B41FA5}">
                      <a16:colId xmlns:a16="http://schemas.microsoft.com/office/drawing/2014/main" val="1296029527"/>
                    </a:ext>
                  </a:extLst>
                </a:gridCol>
                <a:gridCol w="1515064">
                  <a:extLst>
                    <a:ext uri="{9D8B030D-6E8A-4147-A177-3AD203B41FA5}">
                      <a16:colId xmlns:a16="http://schemas.microsoft.com/office/drawing/2014/main" val="1762354701"/>
                    </a:ext>
                  </a:extLst>
                </a:gridCol>
                <a:gridCol w="739689">
                  <a:extLst>
                    <a:ext uri="{9D8B030D-6E8A-4147-A177-3AD203B41FA5}">
                      <a16:colId xmlns:a16="http://schemas.microsoft.com/office/drawing/2014/main" val="723067127"/>
                    </a:ext>
                  </a:extLst>
                </a:gridCol>
                <a:gridCol w="739689">
                  <a:extLst>
                    <a:ext uri="{9D8B030D-6E8A-4147-A177-3AD203B41FA5}">
                      <a16:colId xmlns:a16="http://schemas.microsoft.com/office/drawing/2014/main" val="3200861496"/>
                    </a:ext>
                  </a:extLst>
                </a:gridCol>
                <a:gridCol w="1379455">
                  <a:extLst>
                    <a:ext uri="{9D8B030D-6E8A-4147-A177-3AD203B41FA5}">
                      <a16:colId xmlns:a16="http://schemas.microsoft.com/office/drawing/2014/main" val="3153797850"/>
                    </a:ext>
                  </a:extLst>
                </a:gridCol>
                <a:gridCol w="838314">
                  <a:extLst>
                    <a:ext uri="{9D8B030D-6E8A-4147-A177-3AD203B41FA5}">
                      <a16:colId xmlns:a16="http://schemas.microsoft.com/office/drawing/2014/main" val="435936387"/>
                    </a:ext>
                  </a:extLst>
                </a:gridCol>
              </a:tblGrid>
              <a:tr h="420488">
                <a:tc gridSpan="6">
                  <a:txBody>
                    <a:bodyPr/>
                    <a:lstStyle/>
                    <a:p>
                      <a:pPr marL="2473325" marR="2473960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İÇ PAYDAŞLAR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285070"/>
                  </a:ext>
                </a:extLst>
              </a:tr>
              <a:tr h="649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Paydaş Adı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Neden Paydaş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Önceliği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Etki Düzeyi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Katılım </a:t>
                      </a:r>
                      <a:r>
                        <a:rPr lang="tr-TR" sz="1000" dirty="0" smtClean="0">
                          <a:solidFill>
                            <a:schemeClr val="tx1"/>
                          </a:solidFill>
                          <a:effectLst/>
                        </a:rPr>
                        <a:t>Aşaması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effectLst/>
                        </a:rPr>
                        <a:t>Katılım </a:t>
                      </a:r>
                      <a:r>
                        <a:rPr lang="tr-TR" sz="1000" b="0" dirty="0" smtClean="0">
                          <a:solidFill>
                            <a:schemeClr val="tx1"/>
                          </a:solidFill>
                          <a:effectLst/>
                        </a:rPr>
                        <a:t>Türü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545503"/>
                  </a:ext>
                </a:extLst>
              </a:tr>
              <a:tr h="421344"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… Daire Başkanlığı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… Hizmetlerinde Temel Ortak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Yüksek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Güçlü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Planlama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b="0">
                          <a:solidFill>
                            <a:schemeClr val="tx1"/>
                          </a:solidFill>
                          <a:effectLst/>
                        </a:rPr>
                        <a:t>Yönetici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290158"/>
                  </a:ext>
                </a:extLst>
              </a:tr>
              <a:tr h="419631"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… İl Müdürlüğü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… Hizmetleri Temel Ortak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Orta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Orta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solidFill>
                            <a:schemeClr val="tx1"/>
                          </a:solidFill>
                          <a:effectLst/>
                        </a:rPr>
                        <a:t>İzleme&amp;Değerlendirme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effectLst/>
                        </a:rPr>
                        <a:t>Danışma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86765"/>
                  </a:ext>
                </a:extLst>
              </a:tr>
              <a:tr h="422201">
                <a:tc>
                  <a:txBody>
                    <a:bodyPr/>
                    <a:lstStyle/>
                    <a:p>
                      <a:pPr marL="40640" marR="29210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64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Düşük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Zayıf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121975"/>
                  </a:ext>
                </a:extLst>
              </a:tr>
              <a:tr h="419631">
                <a:tc>
                  <a:txBody>
                    <a:bodyPr/>
                    <a:lstStyle/>
                    <a:p>
                      <a:pPr marL="40640" marR="29210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64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085846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532964"/>
              </p:ext>
            </p:extLst>
          </p:nvPr>
        </p:nvGraphicFramePr>
        <p:xfrm>
          <a:off x="2807969" y="3758088"/>
          <a:ext cx="6729224" cy="28895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17012">
                  <a:extLst>
                    <a:ext uri="{9D8B030D-6E8A-4147-A177-3AD203B41FA5}">
                      <a16:colId xmlns:a16="http://schemas.microsoft.com/office/drawing/2014/main" val="1952184356"/>
                    </a:ext>
                  </a:extLst>
                </a:gridCol>
                <a:gridCol w="1515064">
                  <a:extLst>
                    <a:ext uri="{9D8B030D-6E8A-4147-A177-3AD203B41FA5}">
                      <a16:colId xmlns:a16="http://schemas.microsoft.com/office/drawing/2014/main" val="1109034280"/>
                    </a:ext>
                  </a:extLst>
                </a:gridCol>
                <a:gridCol w="739689">
                  <a:extLst>
                    <a:ext uri="{9D8B030D-6E8A-4147-A177-3AD203B41FA5}">
                      <a16:colId xmlns:a16="http://schemas.microsoft.com/office/drawing/2014/main" val="4004550876"/>
                    </a:ext>
                  </a:extLst>
                </a:gridCol>
                <a:gridCol w="739689">
                  <a:extLst>
                    <a:ext uri="{9D8B030D-6E8A-4147-A177-3AD203B41FA5}">
                      <a16:colId xmlns:a16="http://schemas.microsoft.com/office/drawing/2014/main" val="1864964160"/>
                    </a:ext>
                  </a:extLst>
                </a:gridCol>
                <a:gridCol w="1521553">
                  <a:extLst>
                    <a:ext uri="{9D8B030D-6E8A-4147-A177-3AD203B41FA5}">
                      <a16:colId xmlns:a16="http://schemas.microsoft.com/office/drawing/2014/main" val="3436318015"/>
                    </a:ext>
                  </a:extLst>
                </a:gridCol>
                <a:gridCol w="696217">
                  <a:extLst>
                    <a:ext uri="{9D8B030D-6E8A-4147-A177-3AD203B41FA5}">
                      <a16:colId xmlns:a16="http://schemas.microsoft.com/office/drawing/2014/main" val="2888577006"/>
                    </a:ext>
                  </a:extLst>
                </a:gridCol>
              </a:tblGrid>
              <a:tr h="441442">
                <a:tc gridSpan="6">
                  <a:txBody>
                    <a:bodyPr/>
                    <a:lstStyle/>
                    <a:p>
                      <a:pPr marL="2473325" marR="2473960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DIŞ PAYDAŞLAR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20949"/>
                  </a:ext>
                </a:extLst>
              </a:tr>
              <a:tr h="681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Paydaş Adı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Neden Paydaş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Önceliği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Etki Düzeyi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Katılım </a:t>
                      </a:r>
                      <a:r>
                        <a:rPr lang="tr-TR" sz="1000" dirty="0" smtClean="0">
                          <a:solidFill>
                            <a:schemeClr val="tx1"/>
                          </a:solidFill>
                          <a:effectLst/>
                        </a:rPr>
                        <a:t>Aşaması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 b="0" dirty="0">
                          <a:solidFill>
                            <a:schemeClr val="tx1"/>
                          </a:solidFill>
                          <a:effectLst/>
                        </a:rPr>
                        <a:t>Katılım </a:t>
                      </a:r>
                      <a:r>
                        <a:rPr lang="tr-TR" sz="1000" b="0" dirty="0" smtClean="0">
                          <a:solidFill>
                            <a:schemeClr val="tx1"/>
                          </a:solidFill>
                          <a:effectLst/>
                        </a:rPr>
                        <a:t>Türü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221153"/>
                  </a:ext>
                </a:extLst>
              </a:tr>
              <a:tr h="442341"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Yerel Yönetimler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Ortak Çalışma, Stratejik Ortak vb.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Yüksek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Güçlü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Uygulama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Ortak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46909"/>
                  </a:ext>
                </a:extLst>
              </a:tr>
              <a:tr h="440542"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Sanayi Kuruluşları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Proje Çalışması, Ortak Çalışma vb.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Orta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Orta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Uygulama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b="0" dirty="0" smtClean="0">
                          <a:solidFill>
                            <a:schemeClr val="tx1"/>
                          </a:solidFill>
                          <a:effectLst/>
                        </a:rPr>
                        <a:t>Ortak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618082"/>
                  </a:ext>
                </a:extLst>
              </a:tr>
              <a:tr h="443240">
                <a:tc>
                  <a:txBody>
                    <a:bodyPr/>
                    <a:lstStyle/>
                    <a:p>
                      <a:pPr marL="40640" marR="29210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64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Düşük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Zayıf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54935"/>
                  </a:ext>
                </a:extLst>
              </a:tr>
              <a:tr h="440542">
                <a:tc>
                  <a:txBody>
                    <a:bodyPr/>
                    <a:lstStyle/>
                    <a:p>
                      <a:pPr marL="40640" marR="29210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64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858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477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332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56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802AAB9C-90D3-2440-9A1D-4D0F31FF8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7122" y="483997"/>
            <a:ext cx="7886700" cy="687388"/>
          </a:xfrm>
        </p:spPr>
        <p:txBody>
          <a:bodyPr>
            <a:normAutofit/>
          </a:bodyPr>
          <a:lstStyle/>
          <a:p>
            <a:r>
              <a:rPr lang="tr-TR" altLang="en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Paydaş Kimdir?</a:t>
            </a:r>
            <a:endParaRPr lang="en-TR" altLang="en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1A5044A4-34F3-E24B-89AE-C45116781E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63258" y="1787176"/>
            <a:ext cx="9891604" cy="461962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tr-TR" altLang="en-TR" dirty="0" smtClean="0"/>
              <a:t>Kuruluşun faaliyet ve hizmetleriyle ilgisi olan,</a:t>
            </a:r>
          </a:p>
          <a:p>
            <a:pPr algn="just">
              <a:lnSpc>
                <a:spcPct val="100000"/>
              </a:lnSpc>
            </a:pPr>
            <a:r>
              <a:rPr lang="tr-TR" altLang="en-TR" dirty="0" smtClean="0"/>
              <a:t>Kuruluşun faaliyet ve hizmetlerinden doğrudan veya dolaylı, olumlu ya da olumsuz etkilenen veya kuruluşu etkileyen </a:t>
            </a:r>
          </a:p>
          <a:p>
            <a:pPr marL="0" indent="0">
              <a:buNone/>
            </a:pPr>
            <a:endParaRPr lang="tr-TR" altLang="en-TR" b="1" dirty="0"/>
          </a:p>
          <a:p>
            <a:pPr marL="0" indent="0">
              <a:buNone/>
            </a:pPr>
            <a:r>
              <a:rPr lang="tr-TR" altLang="en-TR" b="1" dirty="0" smtClean="0"/>
              <a:t>           Kişi 		Grup      veya    Kurumlar</a:t>
            </a:r>
            <a:endParaRPr lang="en-TR" altLang="en-TR" dirty="0"/>
          </a:p>
          <a:p>
            <a:pPr marL="0" indent="0">
              <a:buNone/>
            </a:pPr>
            <a:endParaRPr lang="en-TR" altLang="en-TR" dirty="0"/>
          </a:p>
          <a:p>
            <a:pPr marL="0" indent="0">
              <a:buNone/>
            </a:pPr>
            <a:endParaRPr lang="tr-TR" altLang="en-TR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57FE1-28B3-9C46-A129-5EC164B7C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F3E86-5883-2141-92F0-D5979D9F2A5B}" type="slidenum">
              <a:rPr lang="en-US" altLang="en-TR" smtClean="0"/>
              <a:pPr>
                <a:defRPr/>
              </a:pPr>
              <a:t>2</a:t>
            </a:fld>
            <a:endParaRPr lang="en-US" altLang="en-TR"/>
          </a:p>
        </p:txBody>
      </p:sp>
      <p:sp>
        <p:nvSpPr>
          <p:cNvPr id="6" name="Freeform 38"/>
          <p:cNvSpPr>
            <a:spLocks/>
          </p:cNvSpPr>
          <p:nvPr/>
        </p:nvSpPr>
        <p:spPr bwMode="auto">
          <a:xfrm>
            <a:off x="1727199" y="3866317"/>
            <a:ext cx="1368152" cy="461341"/>
          </a:xfrm>
          <a:custGeom>
            <a:avLst/>
            <a:gdLst/>
            <a:ahLst/>
            <a:cxnLst>
              <a:cxn ang="0">
                <a:pos x="975" y="153"/>
              </a:cxn>
              <a:cxn ang="0">
                <a:pos x="1011" y="166"/>
              </a:cxn>
              <a:cxn ang="0">
                <a:pos x="1021" y="154"/>
              </a:cxn>
              <a:cxn ang="0">
                <a:pos x="1037" y="165"/>
              </a:cxn>
              <a:cxn ang="0">
                <a:pos x="1055" y="151"/>
              </a:cxn>
              <a:cxn ang="0">
                <a:pos x="1050" y="109"/>
              </a:cxn>
              <a:cxn ang="0">
                <a:pos x="1043" y="103"/>
              </a:cxn>
              <a:cxn ang="0">
                <a:pos x="1042" y="106"/>
              </a:cxn>
              <a:cxn ang="0">
                <a:pos x="1036" y="99"/>
              </a:cxn>
              <a:cxn ang="0">
                <a:pos x="984" y="68"/>
              </a:cxn>
              <a:cxn ang="0">
                <a:pos x="977" y="61"/>
              </a:cxn>
              <a:cxn ang="0">
                <a:pos x="952" y="56"/>
              </a:cxn>
              <a:cxn ang="0">
                <a:pos x="925" y="47"/>
              </a:cxn>
              <a:cxn ang="0">
                <a:pos x="915" y="66"/>
              </a:cxn>
              <a:cxn ang="0">
                <a:pos x="899" y="79"/>
              </a:cxn>
              <a:cxn ang="0">
                <a:pos x="866" y="64"/>
              </a:cxn>
              <a:cxn ang="0">
                <a:pos x="854" y="44"/>
              </a:cxn>
              <a:cxn ang="0">
                <a:pos x="854" y="45"/>
              </a:cxn>
              <a:cxn ang="0">
                <a:pos x="823" y="54"/>
              </a:cxn>
              <a:cxn ang="0">
                <a:pos x="845" y="42"/>
              </a:cxn>
              <a:cxn ang="0">
                <a:pos x="828" y="28"/>
              </a:cxn>
              <a:cxn ang="0">
                <a:pos x="790" y="29"/>
              </a:cxn>
              <a:cxn ang="0">
                <a:pos x="751" y="21"/>
              </a:cxn>
              <a:cxn ang="0">
                <a:pos x="730" y="21"/>
              </a:cxn>
              <a:cxn ang="0">
                <a:pos x="729" y="20"/>
              </a:cxn>
              <a:cxn ang="0">
                <a:pos x="714" y="31"/>
              </a:cxn>
              <a:cxn ang="0">
                <a:pos x="687" y="2"/>
              </a:cxn>
              <a:cxn ang="0">
                <a:pos x="672" y="8"/>
              </a:cxn>
              <a:cxn ang="0">
                <a:pos x="655" y="33"/>
              </a:cxn>
              <a:cxn ang="0">
                <a:pos x="649" y="26"/>
              </a:cxn>
              <a:cxn ang="0">
                <a:pos x="631" y="28"/>
              </a:cxn>
              <a:cxn ang="0">
                <a:pos x="604" y="23"/>
              </a:cxn>
              <a:cxn ang="0">
                <a:pos x="591" y="16"/>
              </a:cxn>
              <a:cxn ang="0">
                <a:pos x="584" y="7"/>
              </a:cxn>
              <a:cxn ang="0">
                <a:pos x="572" y="9"/>
              </a:cxn>
              <a:cxn ang="0">
                <a:pos x="567" y="9"/>
              </a:cxn>
              <a:cxn ang="0">
                <a:pos x="558" y="20"/>
              </a:cxn>
              <a:cxn ang="0">
                <a:pos x="546" y="16"/>
              </a:cxn>
              <a:cxn ang="0">
                <a:pos x="535" y="23"/>
              </a:cxn>
              <a:cxn ang="0">
                <a:pos x="527" y="20"/>
              </a:cxn>
              <a:cxn ang="0">
                <a:pos x="511" y="10"/>
              </a:cxn>
              <a:cxn ang="0">
                <a:pos x="461" y="15"/>
              </a:cxn>
              <a:cxn ang="0">
                <a:pos x="351" y="17"/>
              </a:cxn>
              <a:cxn ang="0">
                <a:pos x="314" y="20"/>
              </a:cxn>
              <a:cxn ang="0">
                <a:pos x="307" y="18"/>
              </a:cxn>
              <a:cxn ang="0">
                <a:pos x="291" y="22"/>
              </a:cxn>
              <a:cxn ang="0">
                <a:pos x="229" y="27"/>
              </a:cxn>
              <a:cxn ang="0">
                <a:pos x="205" y="35"/>
              </a:cxn>
              <a:cxn ang="0">
                <a:pos x="128" y="39"/>
              </a:cxn>
              <a:cxn ang="0">
                <a:pos x="89" y="44"/>
              </a:cxn>
              <a:cxn ang="0">
                <a:pos x="49" y="55"/>
              </a:cxn>
              <a:cxn ang="0">
                <a:pos x="0" y="94"/>
              </a:cxn>
              <a:cxn ang="0">
                <a:pos x="83" y="154"/>
              </a:cxn>
              <a:cxn ang="0">
                <a:pos x="229" y="143"/>
              </a:cxn>
              <a:cxn ang="0">
                <a:pos x="302" y="147"/>
              </a:cxn>
              <a:cxn ang="0">
                <a:pos x="536" y="140"/>
              </a:cxn>
              <a:cxn ang="0">
                <a:pos x="544" y="142"/>
              </a:cxn>
              <a:cxn ang="0">
                <a:pos x="755" y="149"/>
              </a:cxn>
            </a:cxnLst>
            <a:rect l="0" t="0" r="r" b="b"/>
            <a:pathLst>
              <a:path w="1074" h="167">
                <a:moveTo>
                  <a:pt x="925" y="162"/>
                </a:moveTo>
                <a:cubicBezTo>
                  <a:pt x="918" y="152"/>
                  <a:pt x="918" y="152"/>
                  <a:pt x="918" y="152"/>
                </a:cubicBezTo>
                <a:cubicBezTo>
                  <a:pt x="943" y="149"/>
                  <a:pt x="954" y="159"/>
                  <a:pt x="975" y="153"/>
                </a:cubicBezTo>
                <a:cubicBezTo>
                  <a:pt x="974" y="155"/>
                  <a:pt x="974" y="155"/>
                  <a:pt x="974" y="155"/>
                </a:cubicBezTo>
                <a:cubicBezTo>
                  <a:pt x="977" y="158"/>
                  <a:pt x="980" y="136"/>
                  <a:pt x="1011" y="165"/>
                </a:cubicBezTo>
                <a:cubicBezTo>
                  <a:pt x="1011" y="166"/>
                  <a:pt x="1011" y="166"/>
                  <a:pt x="1011" y="166"/>
                </a:cubicBezTo>
                <a:cubicBezTo>
                  <a:pt x="1013" y="166"/>
                  <a:pt x="1013" y="164"/>
                  <a:pt x="1015" y="167"/>
                </a:cubicBezTo>
                <a:cubicBezTo>
                  <a:pt x="1010" y="161"/>
                  <a:pt x="1010" y="161"/>
                  <a:pt x="1010" y="161"/>
                </a:cubicBezTo>
                <a:cubicBezTo>
                  <a:pt x="1013" y="159"/>
                  <a:pt x="1017" y="154"/>
                  <a:pt x="1021" y="154"/>
                </a:cubicBezTo>
                <a:cubicBezTo>
                  <a:pt x="1022" y="155"/>
                  <a:pt x="1022" y="157"/>
                  <a:pt x="1022" y="159"/>
                </a:cubicBezTo>
                <a:cubicBezTo>
                  <a:pt x="1034" y="158"/>
                  <a:pt x="1034" y="158"/>
                  <a:pt x="1034" y="158"/>
                </a:cubicBezTo>
                <a:cubicBezTo>
                  <a:pt x="1037" y="165"/>
                  <a:pt x="1037" y="165"/>
                  <a:pt x="1037" y="165"/>
                </a:cubicBezTo>
                <a:cubicBezTo>
                  <a:pt x="1040" y="161"/>
                  <a:pt x="1040" y="148"/>
                  <a:pt x="1049" y="156"/>
                </a:cubicBezTo>
                <a:cubicBezTo>
                  <a:pt x="1046" y="147"/>
                  <a:pt x="1054" y="151"/>
                  <a:pt x="1053" y="147"/>
                </a:cubicBezTo>
                <a:cubicBezTo>
                  <a:pt x="1053" y="148"/>
                  <a:pt x="1054" y="150"/>
                  <a:pt x="1055" y="151"/>
                </a:cubicBezTo>
                <a:cubicBezTo>
                  <a:pt x="1061" y="151"/>
                  <a:pt x="1071" y="149"/>
                  <a:pt x="1074" y="145"/>
                </a:cubicBezTo>
                <a:cubicBezTo>
                  <a:pt x="1074" y="145"/>
                  <a:pt x="1054" y="123"/>
                  <a:pt x="1049" y="113"/>
                </a:cubicBezTo>
                <a:cubicBezTo>
                  <a:pt x="1057" y="116"/>
                  <a:pt x="1052" y="112"/>
                  <a:pt x="1050" y="109"/>
                </a:cubicBezTo>
                <a:cubicBezTo>
                  <a:pt x="1050" y="111"/>
                  <a:pt x="1050" y="111"/>
                  <a:pt x="1050" y="111"/>
                </a:cubicBezTo>
                <a:cubicBezTo>
                  <a:pt x="1045" y="109"/>
                  <a:pt x="1046" y="103"/>
                  <a:pt x="1043" y="101"/>
                </a:cubicBezTo>
                <a:cubicBezTo>
                  <a:pt x="1043" y="103"/>
                  <a:pt x="1043" y="103"/>
                  <a:pt x="1043" y="103"/>
                </a:cubicBezTo>
                <a:cubicBezTo>
                  <a:pt x="1044" y="102"/>
                  <a:pt x="1044" y="102"/>
                  <a:pt x="1044" y="102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3" y="105"/>
                  <a:pt x="1043" y="106"/>
                  <a:pt x="1042" y="106"/>
                </a:cubicBezTo>
                <a:cubicBezTo>
                  <a:pt x="1042" y="105"/>
                  <a:pt x="1042" y="105"/>
                  <a:pt x="1042" y="105"/>
                </a:cubicBezTo>
                <a:cubicBezTo>
                  <a:pt x="1040" y="106"/>
                  <a:pt x="1037" y="105"/>
                  <a:pt x="1035" y="104"/>
                </a:cubicBezTo>
                <a:cubicBezTo>
                  <a:pt x="1036" y="99"/>
                  <a:pt x="1036" y="99"/>
                  <a:pt x="1036" y="99"/>
                </a:cubicBezTo>
                <a:cubicBezTo>
                  <a:pt x="1032" y="108"/>
                  <a:pt x="1014" y="83"/>
                  <a:pt x="1009" y="83"/>
                </a:cubicBezTo>
                <a:cubicBezTo>
                  <a:pt x="1005" y="76"/>
                  <a:pt x="998" y="83"/>
                  <a:pt x="993" y="80"/>
                </a:cubicBezTo>
                <a:cubicBezTo>
                  <a:pt x="983" y="78"/>
                  <a:pt x="988" y="72"/>
                  <a:pt x="984" y="68"/>
                </a:cubicBezTo>
                <a:cubicBezTo>
                  <a:pt x="978" y="65"/>
                  <a:pt x="985" y="74"/>
                  <a:pt x="982" y="74"/>
                </a:cubicBezTo>
                <a:cubicBezTo>
                  <a:pt x="976" y="67"/>
                  <a:pt x="976" y="67"/>
                  <a:pt x="976" y="67"/>
                </a:cubicBezTo>
                <a:cubicBezTo>
                  <a:pt x="980" y="66"/>
                  <a:pt x="978" y="63"/>
                  <a:pt x="977" y="61"/>
                </a:cubicBezTo>
                <a:cubicBezTo>
                  <a:pt x="971" y="60"/>
                  <a:pt x="962" y="50"/>
                  <a:pt x="960" y="60"/>
                </a:cubicBezTo>
                <a:cubicBezTo>
                  <a:pt x="952" y="55"/>
                  <a:pt x="952" y="51"/>
                  <a:pt x="948" y="50"/>
                </a:cubicBezTo>
                <a:cubicBezTo>
                  <a:pt x="950" y="52"/>
                  <a:pt x="952" y="54"/>
                  <a:pt x="952" y="56"/>
                </a:cubicBezTo>
                <a:cubicBezTo>
                  <a:pt x="949" y="51"/>
                  <a:pt x="950" y="57"/>
                  <a:pt x="951" y="58"/>
                </a:cubicBezTo>
                <a:cubicBezTo>
                  <a:pt x="946" y="62"/>
                  <a:pt x="926" y="38"/>
                  <a:pt x="925" y="49"/>
                </a:cubicBezTo>
                <a:cubicBezTo>
                  <a:pt x="925" y="47"/>
                  <a:pt x="925" y="47"/>
                  <a:pt x="925" y="47"/>
                </a:cubicBezTo>
                <a:cubicBezTo>
                  <a:pt x="923" y="55"/>
                  <a:pt x="924" y="63"/>
                  <a:pt x="921" y="67"/>
                </a:cubicBezTo>
                <a:cubicBezTo>
                  <a:pt x="918" y="63"/>
                  <a:pt x="918" y="63"/>
                  <a:pt x="918" y="63"/>
                </a:cubicBezTo>
                <a:cubicBezTo>
                  <a:pt x="915" y="66"/>
                  <a:pt x="915" y="66"/>
                  <a:pt x="915" y="66"/>
                </a:cubicBezTo>
                <a:cubicBezTo>
                  <a:pt x="912" y="63"/>
                  <a:pt x="914" y="61"/>
                  <a:pt x="914" y="60"/>
                </a:cubicBezTo>
                <a:cubicBezTo>
                  <a:pt x="908" y="64"/>
                  <a:pt x="900" y="59"/>
                  <a:pt x="893" y="57"/>
                </a:cubicBezTo>
                <a:cubicBezTo>
                  <a:pt x="899" y="79"/>
                  <a:pt x="899" y="79"/>
                  <a:pt x="899" y="79"/>
                </a:cubicBezTo>
                <a:cubicBezTo>
                  <a:pt x="894" y="74"/>
                  <a:pt x="884" y="63"/>
                  <a:pt x="882" y="70"/>
                </a:cubicBezTo>
                <a:cubicBezTo>
                  <a:pt x="879" y="63"/>
                  <a:pt x="879" y="63"/>
                  <a:pt x="879" y="63"/>
                </a:cubicBezTo>
                <a:cubicBezTo>
                  <a:pt x="868" y="48"/>
                  <a:pt x="870" y="68"/>
                  <a:pt x="866" y="64"/>
                </a:cubicBezTo>
                <a:cubicBezTo>
                  <a:pt x="860" y="56"/>
                  <a:pt x="860" y="56"/>
                  <a:pt x="860" y="56"/>
                </a:cubicBezTo>
                <a:cubicBezTo>
                  <a:pt x="866" y="56"/>
                  <a:pt x="866" y="56"/>
                  <a:pt x="866" y="56"/>
                </a:cubicBezTo>
                <a:cubicBezTo>
                  <a:pt x="861" y="52"/>
                  <a:pt x="858" y="49"/>
                  <a:pt x="854" y="44"/>
                </a:cubicBezTo>
                <a:cubicBezTo>
                  <a:pt x="854" y="44"/>
                  <a:pt x="854" y="44"/>
                  <a:pt x="854" y="44"/>
                </a:cubicBezTo>
                <a:cubicBezTo>
                  <a:pt x="854" y="44"/>
                  <a:pt x="854" y="45"/>
                  <a:pt x="854" y="45"/>
                </a:cubicBezTo>
                <a:cubicBezTo>
                  <a:pt x="854" y="45"/>
                  <a:pt x="854" y="45"/>
                  <a:pt x="854" y="45"/>
                </a:cubicBezTo>
                <a:cubicBezTo>
                  <a:pt x="853" y="49"/>
                  <a:pt x="849" y="52"/>
                  <a:pt x="845" y="51"/>
                </a:cubicBezTo>
                <a:cubicBezTo>
                  <a:pt x="839" y="50"/>
                  <a:pt x="834" y="55"/>
                  <a:pt x="825" y="46"/>
                </a:cubicBezTo>
                <a:cubicBezTo>
                  <a:pt x="823" y="54"/>
                  <a:pt x="823" y="54"/>
                  <a:pt x="823" y="54"/>
                </a:cubicBezTo>
                <a:cubicBezTo>
                  <a:pt x="816" y="49"/>
                  <a:pt x="816" y="49"/>
                  <a:pt x="816" y="49"/>
                </a:cubicBezTo>
                <a:cubicBezTo>
                  <a:pt x="816" y="43"/>
                  <a:pt x="816" y="43"/>
                  <a:pt x="816" y="43"/>
                </a:cubicBezTo>
                <a:cubicBezTo>
                  <a:pt x="823" y="44"/>
                  <a:pt x="836" y="42"/>
                  <a:pt x="845" y="42"/>
                </a:cubicBezTo>
                <a:cubicBezTo>
                  <a:pt x="846" y="39"/>
                  <a:pt x="846" y="39"/>
                  <a:pt x="846" y="39"/>
                </a:cubicBezTo>
                <a:cubicBezTo>
                  <a:pt x="840" y="39"/>
                  <a:pt x="834" y="41"/>
                  <a:pt x="831" y="40"/>
                </a:cubicBezTo>
                <a:cubicBezTo>
                  <a:pt x="829" y="39"/>
                  <a:pt x="825" y="32"/>
                  <a:pt x="828" y="28"/>
                </a:cubicBezTo>
                <a:cubicBezTo>
                  <a:pt x="825" y="34"/>
                  <a:pt x="825" y="34"/>
                  <a:pt x="825" y="34"/>
                </a:cubicBezTo>
                <a:cubicBezTo>
                  <a:pt x="807" y="34"/>
                  <a:pt x="807" y="34"/>
                  <a:pt x="789" y="26"/>
                </a:cubicBezTo>
                <a:cubicBezTo>
                  <a:pt x="790" y="29"/>
                  <a:pt x="790" y="29"/>
                  <a:pt x="790" y="29"/>
                </a:cubicBezTo>
                <a:cubicBezTo>
                  <a:pt x="786" y="31"/>
                  <a:pt x="783" y="33"/>
                  <a:pt x="782" y="28"/>
                </a:cubicBezTo>
                <a:cubicBezTo>
                  <a:pt x="771" y="26"/>
                  <a:pt x="760" y="22"/>
                  <a:pt x="753" y="13"/>
                </a:cubicBezTo>
                <a:cubicBezTo>
                  <a:pt x="751" y="21"/>
                  <a:pt x="751" y="21"/>
                  <a:pt x="751" y="21"/>
                </a:cubicBezTo>
                <a:cubicBezTo>
                  <a:pt x="748" y="20"/>
                  <a:pt x="745" y="9"/>
                  <a:pt x="744" y="19"/>
                </a:cubicBezTo>
                <a:cubicBezTo>
                  <a:pt x="739" y="22"/>
                  <a:pt x="739" y="22"/>
                  <a:pt x="739" y="22"/>
                </a:cubicBezTo>
                <a:cubicBezTo>
                  <a:pt x="735" y="22"/>
                  <a:pt x="733" y="26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29" y="20"/>
                  <a:pt x="729" y="20"/>
                  <a:pt x="729" y="20"/>
                </a:cubicBezTo>
                <a:cubicBezTo>
                  <a:pt x="729" y="21"/>
                  <a:pt x="729" y="21"/>
                  <a:pt x="729" y="21"/>
                </a:cubicBezTo>
                <a:cubicBezTo>
                  <a:pt x="722" y="17"/>
                  <a:pt x="729" y="28"/>
                  <a:pt x="721" y="23"/>
                </a:cubicBezTo>
                <a:cubicBezTo>
                  <a:pt x="718" y="18"/>
                  <a:pt x="718" y="33"/>
                  <a:pt x="714" y="31"/>
                </a:cubicBezTo>
                <a:cubicBezTo>
                  <a:pt x="710" y="20"/>
                  <a:pt x="710" y="20"/>
                  <a:pt x="710" y="20"/>
                </a:cubicBezTo>
                <a:cubicBezTo>
                  <a:pt x="703" y="13"/>
                  <a:pt x="701" y="24"/>
                  <a:pt x="690" y="24"/>
                </a:cubicBezTo>
                <a:cubicBezTo>
                  <a:pt x="686" y="20"/>
                  <a:pt x="683" y="11"/>
                  <a:pt x="687" y="2"/>
                </a:cubicBezTo>
                <a:cubicBezTo>
                  <a:pt x="682" y="12"/>
                  <a:pt x="685" y="9"/>
                  <a:pt x="678" y="13"/>
                </a:cubicBezTo>
                <a:cubicBezTo>
                  <a:pt x="677" y="9"/>
                  <a:pt x="678" y="8"/>
                  <a:pt x="680" y="5"/>
                </a:cubicBezTo>
                <a:cubicBezTo>
                  <a:pt x="674" y="0"/>
                  <a:pt x="676" y="8"/>
                  <a:pt x="672" y="8"/>
                </a:cubicBezTo>
                <a:cubicBezTo>
                  <a:pt x="671" y="16"/>
                  <a:pt x="669" y="28"/>
                  <a:pt x="668" y="28"/>
                </a:cubicBezTo>
                <a:cubicBezTo>
                  <a:pt x="669" y="31"/>
                  <a:pt x="669" y="31"/>
                  <a:pt x="669" y="31"/>
                </a:cubicBezTo>
                <a:cubicBezTo>
                  <a:pt x="665" y="35"/>
                  <a:pt x="660" y="37"/>
                  <a:pt x="655" y="33"/>
                </a:cubicBezTo>
                <a:cubicBezTo>
                  <a:pt x="655" y="29"/>
                  <a:pt x="655" y="29"/>
                  <a:pt x="655" y="29"/>
                </a:cubicBezTo>
                <a:cubicBezTo>
                  <a:pt x="650" y="31"/>
                  <a:pt x="650" y="31"/>
                  <a:pt x="650" y="31"/>
                </a:cubicBezTo>
                <a:cubicBezTo>
                  <a:pt x="649" y="26"/>
                  <a:pt x="649" y="26"/>
                  <a:pt x="649" y="26"/>
                </a:cubicBezTo>
                <a:cubicBezTo>
                  <a:pt x="642" y="27"/>
                  <a:pt x="642" y="27"/>
                  <a:pt x="642" y="27"/>
                </a:cubicBezTo>
                <a:cubicBezTo>
                  <a:pt x="643" y="28"/>
                  <a:pt x="643" y="28"/>
                  <a:pt x="643" y="28"/>
                </a:cubicBezTo>
                <a:cubicBezTo>
                  <a:pt x="641" y="29"/>
                  <a:pt x="635" y="30"/>
                  <a:pt x="631" y="28"/>
                </a:cubicBezTo>
                <a:cubicBezTo>
                  <a:pt x="632" y="25"/>
                  <a:pt x="632" y="25"/>
                  <a:pt x="632" y="25"/>
                </a:cubicBezTo>
                <a:cubicBezTo>
                  <a:pt x="622" y="16"/>
                  <a:pt x="614" y="27"/>
                  <a:pt x="603" y="28"/>
                </a:cubicBezTo>
                <a:cubicBezTo>
                  <a:pt x="604" y="23"/>
                  <a:pt x="604" y="23"/>
                  <a:pt x="604" y="23"/>
                </a:cubicBezTo>
                <a:cubicBezTo>
                  <a:pt x="601" y="17"/>
                  <a:pt x="603" y="31"/>
                  <a:pt x="599" y="28"/>
                </a:cubicBezTo>
                <a:cubicBezTo>
                  <a:pt x="599" y="21"/>
                  <a:pt x="599" y="21"/>
                  <a:pt x="599" y="21"/>
                </a:cubicBezTo>
                <a:cubicBezTo>
                  <a:pt x="594" y="30"/>
                  <a:pt x="593" y="19"/>
                  <a:pt x="591" y="16"/>
                </a:cubicBezTo>
                <a:cubicBezTo>
                  <a:pt x="592" y="25"/>
                  <a:pt x="592" y="25"/>
                  <a:pt x="592" y="25"/>
                </a:cubicBezTo>
                <a:cubicBezTo>
                  <a:pt x="587" y="23"/>
                  <a:pt x="587" y="23"/>
                  <a:pt x="587" y="23"/>
                </a:cubicBezTo>
                <a:cubicBezTo>
                  <a:pt x="581" y="20"/>
                  <a:pt x="583" y="12"/>
                  <a:pt x="584" y="7"/>
                </a:cubicBezTo>
                <a:cubicBezTo>
                  <a:pt x="580" y="14"/>
                  <a:pt x="580" y="14"/>
                  <a:pt x="580" y="14"/>
                </a:cubicBezTo>
                <a:cubicBezTo>
                  <a:pt x="579" y="6"/>
                  <a:pt x="579" y="6"/>
                  <a:pt x="579" y="6"/>
                </a:cubicBezTo>
                <a:cubicBezTo>
                  <a:pt x="576" y="15"/>
                  <a:pt x="577" y="4"/>
                  <a:pt x="572" y="9"/>
                </a:cubicBezTo>
                <a:cubicBezTo>
                  <a:pt x="571" y="6"/>
                  <a:pt x="572" y="5"/>
                  <a:pt x="571" y="3"/>
                </a:cubicBezTo>
                <a:cubicBezTo>
                  <a:pt x="562" y="14"/>
                  <a:pt x="562" y="14"/>
                  <a:pt x="562" y="14"/>
                </a:cubicBezTo>
                <a:cubicBezTo>
                  <a:pt x="567" y="9"/>
                  <a:pt x="567" y="9"/>
                  <a:pt x="567" y="9"/>
                </a:cubicBezTo>
                <a:cubicBezTo>
                  <a:pt x="567" y="21"/>
                  <a:pt x="567" y="21"/>
                  <a:pt x="567" y="21"/>
                </a:cubicBezTo>
                <a:cubicBezTo>
                  <a:pt x="561" y="30"/>
                  <a:pt x="560" y="20"/>
                  <a:pt x="556" y="23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52" y="22"/>
                  <a:pt x="552" y="17"/>
                  <a:pt x="549" y="15"/>
                </a:cubicBezTo>
                <a:cubicBezTo>
                  <a:pt x="550" y="17"/>
                  <a:pt x="551" y="20"/>
                  <a:pt x="549" y="22"/>
                </a:cubicBezTo>
                <a:cubicBezTo>
                  <a:pt x="547" y="22"/>
                  <a:pt x="548" y="18"/>
                  <a:pt x="546" y="16"/>
                </a:cubicBezTo>
                <a:cubicBezTo>
                  <a:pt x="546" y="24"/>
                  <a:pt x="541" y="28"/>
                  <a:pt x="537" y="24"/>
                </a:cubicBezTo>
                <a:cubicBezTo>
                  <a:pt x="538" y="23"/>
                  <a:pt x="538" y="22"/>
                  <a:pt x="538" y="21"/>
                </a:cubicBezTo>
                <a:cubicBezTo>
                  <a:pt x="537" y="23"/>
                  <a:pt x="536" y="25"/>
                  <a:pt x="535" y="23"/>
                </a:cubicBezTo>
                <a:cubicBezTo>
                  <a:pt x="536" y="14"/>
                  <a:pt x="536" y="14"/>
                  <a:pt x="536" y="14"/>
                </a:cubicBezTo>
                <a:cubicBezTo>
                  <a:pt x="532" y="22"/>
                  <a:pt x="532" y="22"/>
                  <a:pt x="532" y="22"/>
                </a:cubicBezTo>
                <a:cubicBezTo>
                  <a:pt x="530" y="20"/>
                  <a:pt x="527" y="26"/>
                  <a:pt x="527" y="20"/>
                </a:cubicBezTo>
                <a:cubicBezTo>
                  <a:pt x="528" y="19"/>
                  <a:pt x="528" y="19"/>
                  <a:pt x="528" y="19"/>
                </a:cubicBezTo>
                <a:cubicBezTo>
                  <a:pt x="511" y="17"/>
                  <a:pt x="511" y="17"/>
                  <a:pt x="511" y="17"/>
                </a:cubicBezTo>
                <a:cubicBezTo>
                  <a:pt x="511" y="10"/>
                  <a:pt x="511" y="10"/>
                  <a:pt x="511" y="10"/>
                </a:cubicBezTo>
                <a:cubicBezTo>
                  <a:pt x="509" y="19"/>
                  <a:pt x="502" y="6"/>
                  <a:pt x="502" y="18"/>
                </a:cubicBezTo>
                <a:cubicBezTo>
                  <a:pt x="499" y="11"/>
                  <a:pt x="490" y="22"/>
                  <a:pt x="492" y="9"/>
                </a:cubicBezTo>
                <a:cubicBezTo>
                  <a:pt x="480" y="8"/>
                  <a:pt x="474" y="21"/>
                  <a:pt x="461" y="15"/>
                </a:cubicBezTo>
                <a:cubicBezTo>
                  <a:pt x="456" y="3"/>
                  <a:pt x="443" y="7"/>
                  <a:pt x="434" y="6"/>
                </a:cubicBezTo>
                <a:cubicBezTo>
                  <a:pt x="417" y="11"/>
                  <a:pt x="406" y="15"/>
                  <a:pt x="388" y="19"/>
                </a:cubicBezTo>
                <a:cubicBezTo>
                  <a:pt x="378" y="4"/>
                  <a:pt x="362" y="25"/>
                  <a:pt x="351" y="17"/>
                </a:cubicBezTo>
                <a:cubicBezTo>
                  <a:pt x="348" y="23"/>
                  <a:pt x="348" y="23"/>
                  <a:pt x="348" y="23"/>
                </a:cubicBezTo>
                <a:cubicBezTo>
                  <a:pt x="340" y="13"/>
                  <a:pt x="329" y="26"/>
                  <a:pt x="318" y="16"/>
                </a:cubicBezTo>
                <a:cubicBezTo>
                  <a:pt x="316" y="19"/>
                  <a:pt x="314" y="20"/>
                  <a:pt x="314" y="20"/>
                </a:cubicBezTo>
                <a:cubicBezTo>
                  <a:pt x="314" y="21"/>
                  <a:pt x="315" y="22"/>
                  <a:pt x="315" y="26"/>
                </a:cubicBezTo>
                <a:cubicBezTo>
                  <a:pt x="312" y="23"/>
                  <a:pt x="306" y="27"/>
                  <a:pt x="306" y="19"/>
                </a:cubicBezTo>
                <a:cubicBezTo>
                  <a:pt x="307" y="18"/>
                  <a:pt x="307" y="18"/>
                  <a:pt x="307" y="18"/>
                </a:cubicBezTo>
                <a:cubicBezTo>
                  <a:pt x="307" y="10"/>
                  <a:pt x="298" y="22"/>
                  <a:pt x="295" y="15"/>
                </a:cubicBezTo>
                <a:cubicBezTo>
                  <a:pt x="297" y="24"/>
                  <a:pt x="297" y="24"/>
                  <a:pt x="297" y="24"/>
                </a:cubicBezTo>
                <a:cubicBezTo>
                  <a:pt x="291" y="22"/>
                  <a:pt x="291" y="22"/>
                  <a:pt x="291" y="22"/>
                </a:cubicBezTo>
                <a:cubicBezTo>
                  <a:pt x="292" y="21"/>
                  <a:pt x="292" y="21"/>
                  <a:pt x="292" y="21"/>
                </a:cubicBezTo>
                <a:cubicBezTo>
                  <a:pt x="268" y="41"/>
                  <a:pt x="256" y="14"/>
                  <a:pt x="234" y="32"/>
                </a:cubicBezTo>
                <a:cubicBezTo>
                  <a:pt x="236" y="23"/>
                  <a:pt x="229" y="37"/>
                  <a:pt x="229" y="27"/>
                </a:cubicBezTo>
                <a:cubicBezTo>
                  <a:pt x="222" y="15"/>
                  <a:pt x="218" y="31"/>
                  <a:pt x="213" y="34"/>
                </a:cubicBezTo>
                <a:cubicBezTo>
                  <a:pt x="213" y="35"/>
                  <a:pt x="213" y="35"/>
                  <a:pt x="213" y="36"/>
                </a:cubicBezTo>
                <a:cubicBezTo>
                  <a:pt x="205" y="35"/>
                  <a:pt x="205" y="35"/>
                  <a:pt x="205" y="35"/>
                </a:cubicBezTo>
                <a:cubicBezTo>
                  <a:pt x="209" y="22"/>
                  <a:pt x="199" y="46"/>
                  <a:pt x="203" y="35"/>
                </a:cubicBezTo>
                <a:cubicBezTo>
                  <a:pt x="181" y="27"/>
                  <a:pt x="153" y="38"/>
                  <a:pt x="127" y="36"/>
                </a:cubicBezTo>
                <a:cubicBezTo>
                  <a:pt x="128" y="39"/>
                  <a:pt x="128" y="39"/>
                  <a:pt x="128" y="39"/>
                </a:cubicBezTo>
                <a:cubicBezTo>
                  <a:pt x="122" y="39"/>
                  <a:pt x="114" y="43"/>
                  <a:pt x="109" y="39"/>
                </a:cubicBezTo>
                <a:cubicBezTo>
                  <a:pt x="104" y="34"/>
                  <a:pt x="99" y="48"/>
                  <a:pt x="97" y="48"/>
                </a:cubicBezTo>
                <a:cubicBezTo>
                  <a:pt x="92" y="54"/>
                  <a:pt x="86" y="44"/>
                  <a:pt x="89" y="44"/>
                </a:cubicBezTo>
                <a:cubicBezTo>
                  <a:pt x="83" y="46"/>
                  <a:pt x="79" y="58"/>
                  <a:pt x="71" y="54"/>
                </a:cubicBezTo>
                <a:cubicBezTo>
                  <a:pt x="67" y="43"/>
                  <a:pt x="50" y="66"/>
                  <a:pt x="49" y="54"/>
                </a:cubicBezTo>
                <a:cubicBezTo>
                  <a:pt x="49" y="55"/>
                  <a:pt x="49" y="55"/>
                  <a:pt x="49" y="55"/>
                </a:cubicBezTo>
                <a:cubicBezTo>
                  <a:pt x="38" y="48"/>
                  <a:pt x="30" y="63"/>
                  <a:pt x="18" y="56"/>
                </a:cubicBezTo>
                <a:cubicBezTo>
                  <a:pt x="18" y="56"/>
                  <a:pt x="18" y="56"/>
                  <a:pt x="18" y="55"/>
                </a:cubicBezTo>
                <a:cubicBezTo>
                  <a:pt x="0" y="94"/>
                  <a:pt x="0" y="94"/>
                  <a:pt x="0" y="94"/>
                </a:cubicBezTo>
                <a:cubicBezTo>
                  <a:pt x="11" y="134"/>
                  <a:pt x="11" y="134"/>
                  <a:pt x="11" y="134"/>
                </a:cubicBezTo>
                <a:cubicBezTo>
                  <a:pt x="33" y="165"/>
                  <a:pt x="33" y="165"/>
                  <a:pt x="33" y="165"/>
                </a:cubicBezTo>
                <a:cubicBezTo>
                  <a:pt x="49" y="161"/>
                  <a:pt x="66" y="157"/>
                  <a:pt x="83" y="154"/>
                </a:cubicBezTo>
                <a:cubicBezTo>
                  <a:pt x="124" y="163"/>
                  <a:pt x="124" y="163"/>
                  <a:pt x="124" y="163"/>
                </a:cubicBezTo>
                <a:cubicBezTo>
                  <a:pt x="157" y="159"/>
                  <a:pt x="190" y="156"/>
                  <a:pt x="223" y="15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49" y="158"/>
                  <a:pt x="274" y="139"/>
                  <a:pt x="295" y="149"/>
                </a:cubicBezTo>
                <a:cubicBezTo>
                  <a:pt x="295" y="141"/>
                  <a:pt x="295" y="141"/>
                  <a:pt x="295" y="141"/>
                </a:cubicBezTo>
                <a:cubicBezTo>
                  <a:pt x="301" y="141"/>
                  <a:pt x="301" y="145"/>
                  <a:pt x="302" y="147"/>
                </a:cubicBezTo>
                <a:cubicBezTo>
                  <a:pt x="357" y="143"/>
                  <a:pt x="414" y="131"/>
                  <a:pt x="464" y="141"/>
                </a:cubicBezTo>
                <a:cubicBezTo>
                  <a:pt x="469" y="147"/>
                  <a:pt x="483" y="143"/>
                  <a:pt x="487" y="149"/>
                </a:cubicBezTo>
                <a:cubicBezTo>
                  <a:pt x="503" y="139"/>
                  <a:pt x="520" y="139"/>
                  <a:pt x="536" y="140"/>
                </a:cubicBezTo>
                <a:cubicBezTo>
                  <a:pt x="536" y="141"/>
                  <a:pt x="536" y="141"/>
                  <a:pt x="536" y="141"/>
                </a:cubicBezTo>
                <a:cubicBezTo>
                  <a:pt x="543" y="140"/>
                  <a:pt x="543" y="140"/>
                  <a:pt x="543" y="140"/>
                </a:cubicBezTo>
                <a:cubicBezTo>
                  <a:pt x="544" y="140"/>
                  <a:pt x="544" y="141"/>
                  <a:pt x="544" y="142"/>
                </a:cubicBezTo>
                <a:cubicBezTo>
                  <a:pt x="552" y="135"/>
                  <a:pt x="566" y="142"/>
                  <a:pt x="576" y="145"/>
                </a:cubicBezTo>
                <a:cubicBezTo>
                  <a:pt x="576" y="146"/>
                  <a:pt x="576" y="146"/>
                  <a:pt x="576" y="146"/>
                </a:cubicBezTo>
                <a:cubicBezTo>
                  <a:pt x="637" y="148"/>
                  <a:pt x="694" y="135"/>
                  <a:pt x="755" y="149"/>
                </a:cubicBezTo>
                <a:cubicBezTo>
                  <a:pt x="782" y="163"/>
                  <a:pt x="816" y="146"/>
                  <a:pt x="848" y="159"/>
                </a:cubicBezTo>
                <a:cubicBezTo>
                  <a:pt x="853" y="167"/>
                  <a:pt x="919" y="165"/>
                  <a:pt x="925" y="162"/>
                </a:cubicBezTo>
                <a:close/>
              </a:path>
            </a:pathLst>
          </a:custGeom>
          <a:solidFill>
            <a:srgbClr val="FF0000">
              <a:alpha val="34000"/>
            </a:srgb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Freeform 38"/>
          <p:cNvSpPr>
            <a:spLocks/>
          </p:cNvSpPr>
          <p:nvPr/>
        </p:nvSpPr>
        <p:spPr bwMode="auto">
          <a:xfrm>
            <a:off x="3672320" y="3814972"/>
            <a:ext cx="1368152" cy="461341"/>
          </a:xfrm>
          <a:custGeom>
            <a:avLst/>
            <a:gdLst/>
            <a:ahLst/>
            <a:cxnLst>
              <a:cxn ang="0">
                <a:pos x="975" y="153"/>
              </a:cxn>
              <a:cxn ang="0">
                <a:pos x="1011" y="166"/>
              </a:cxn>
              <a:cxn ang="0">
                <a:pos x="1021" y="154"/>
              </a:cxn>
              <a:cxn ang="0">
                <a:pos x="1037" y="165"/>
              </a:cxn>
              <a:cxn ang="0">
                <a:pos x="1055" y="151"/>
              </a:cxn>
              <a:cxn ang="0">
                <a:pos x="1050" y="109"/>
              </a:cxn>
              <a:cxn ang="0">
                <a:pos x="1043" y="103"/>
              </a:cxn>
              <a:cxn ang="0">
                <a:pos x="1042" y="106"/>
              </a:cxn>
              <a:cxn ang="0">
                <a:pos x="1036" y="99"/>
              </a:cxn>
              <a:cxn ang="0">
                <a:pos x="984" y="68"/>
              </a:cxn>
              <a:cxn ang="0">
                <a:pos x="977" y="61"/>
              </a:cxn>
              <a:cxn ang="0">
                <a:pos x="952" y="56"/>
              </a:cxn>
              <a:cxn ang="0">
                <a:pos x="925" y="47"/>
              </a:cxn>
              <a:cxn ang="0">
                <a:pos x="915" y="66"/>
              </a:cxn>
              <a:cxn ang="0">
                <a:pos x="899" y="79"/>
              </a:cxn>
              <a:cxn ang="0">
                <a:pos x="866" y="64"/>
              </a:cxn>
              <a:cxn ang="0">
                <a:pos x="854" y="44"/>
              </a:cxn>
              <a:cxn ang="0">
                <a:pos x="854" y="45"/>
              </a:cxn>
              <a:cxn ang="0">
                <a:pos x="823" y="54"/>
              </a:cxn>
              <a:cxn ang="0">
                <a:pos x="845" y="42"/>
              </a:cxn>
              <a:cxn ang="0">
                <a:pos x="828" y="28"/>
              </a:cxn>
              <a:cxn ang="0">
                <a:pos x="790" y="29"/>
              </a:cxn>
              <a:cxn ang="0">
                <a:pos x="751" y="21"/>
              </a:cxn>
              <a:cxn ang="0">
                <a:pos x="730" y="21"/>
              </a:cxn>
              <a:cxn ang="0">
                <a:pos x="729" y="20"/>
              </a:cxn>
              <a:cxn ang="0">
                <a:pos x="714" y="31"/>
              </a:cxn>
              <a:cxn ang="0">
                <a:pos x="687" y="2"/>
              </a:cxn>
              <a:cxn ang="0">
                <a:pos x="672" y="8"/>
              </a:cxn>
              <a:cxn ang="0">
                <a:pos x="655" y="33"/>
              </a:cxn>
              <a:cxn ang="0">
                <a:pos x="649" y="26"/>
              </a:cxn>
              <a:cxn ang="0">
                <a:pos x="631" y="28"/>
              </a:cxn>
              <a:cxn ang="0">
                <a:pos x="604" y="23"/>
              </a:cxn>
              <a:cxn ang="0">
                <a:pos x="591" y="16"/>
              </a:cxn>
              <a:cxn ang="0">
                <a:pos x="584" y="7"/>
              </a:cxn>
              <a:cxn ang="0">
                <a:pos x="572" y="9"/>
              </a:cxn>
              <a:cxn ang="0">
                <a:pos x="567" y="9"/>
              </a:cxn>
              <a:cxn ang="0">
                <a:pos x="558" y="20"/>
              </a:cxn>
              <a:cxn ang="0">
                <a:pos x="546" y="16"/>
              </a:cxn>
              <a:cxn ang="0">
                <a:pos x="535" y="23"/>
              </a:cxn>
              <a:cxn ang="0">
                <a:pos x="527" y="20"/>
              </a:cxn>
              <a:cxn ang="0">
                <a:pos x="511" y="10"/>
              </a:cxn>
              <a:cxn ang="0">
                <a:pos x="461" y="15"/>
              </a:cxn>
              <a:cxn ang="0">
                <a:pos x="351" y="17"/>
              </a:cxn>
              <a:cxn ang="0">
                <a:pos x="314" y="20"/>
              </a:cxn>
              <a:cxn ang="0">
                <a:pos x="307" y="18"/>
              </a:cxn>
              <a:cxn ang="0">
                <a:pos x="291" y="22"/>
              </a:cxn>
              <a:cxn ang="0">
                <a:pos x="229" y="27"/>
              </a:cxn>
              <a:cxn ang="0">
                <a:pos x="205" y="35"/>
              </a:cxn>
              <a:cxn ang="0">
                <a:pos x="128" y="39"/>
              </a:cxn>
              <a:cxn ang="0">
                <a:pos x="89" y="44"/>
              </a:cxn>
              <a:cxn ang="0">
                <a:pos x="49" y="55"/>
              </a:cxn>
              <a:cxn ang="0">
                <a:pos x="0" y="94"/>
              </a:cxn>
              <a:cxn ang="0">
                <a:pos x="83" y="154"/>
              </a:cxn>
              <a:cxn ang="0">
                <a:pos x="229" y="143"/>
              </a:cxn>
              <a:cxn ang="0">
                <a:pos x="302" y="147"/>
              </a:cxn>
              <a:cxn ang="0">
                <a:pos x="536" y="140"/>
              </a:cxn>
              <a:cxn ang="0">
                <a:pos x="544" y="142"/>
              </a:cxn>
              <a:cxn ang="0">
                <a:pos x="755" y="149"/>
              </a:cxn>
            </a:cxnLst>
            <a:rect l="0" t="0" r="r" b="b"/>
            <a:pathLst>
              <a:path w="1074" h="167">
                <a:moveTo>
                  <a:pt x="925" y="162"/>
                </a:moveTo>
                <a:cubicBezTo>
                  <a:pt x="918" y="152"/>
                  <a:pt x="918" y="152"/>
                  <a:pt x="918" y="152"/>
                </a:cubicBezTo>
                <a:cubicBezTo>
                  <a:pt x="943" y="149"/>
                  <a:pt x="954" y="159"/>
                  <a:pt x="975" y="153"/>
                </a:cubicBezTo>
                <a:cubicBezTo>
                  <a:pt x="974" y="155"/>
                  <a:pt x="974" y="155"/>
                  <a:pt x="974" y="155"/>
                </a:cubicBezTo>
                <a:cubicBezTo>
                  <a:pt x="977" y="158"/>
                  <a:pt x="980" y="136"/>
                  <a:pt x="1011" y="165"/>
                </a:cubicBezTo>
                <a:cubicBezTo>
                  <a:pt x="1011" y="166"/>
                  <a:pt x="1011" y="166"/>
                  <a:pt x="1011" y="166"/>
                </a:cubicBezTo>
                <a:cubicBezTo>
                  <a:pt x="1013" y="166"/>
                  <a:pt x="1013" y="164"/>
                  <a:pt x="1015" y="167"/>
                </a:cubicBezTo>
                <a:cubicBezTo>
                  <a:pt x="1010" y="161"/>
                  <a:pt x="1010" y="161"/>
                  <a:pt x="1010" y="161"/>
                </a:cubicBezTo>
                <a:cubicBezTo>
                  <a:pt x="1013" y="159"/>
                  <a:pt x="1017" y="154"/>
                  <a:pt x="1021" y="154"/>
                </a:cubicBezTo>
                <a:cubicBezTo>
                  <a:pt x="1022" y="155"/>
                  <a:pt x="1022" y="157"/>
                  <a:pt x="1022" y="159"/>
                </a:cubicBezTo>
                <a:cubicBezTo>
                  <a:pt x="1034" y="158"/>
                  <a:pt x="1034" y="158"/>
                  <a:pt x="1034" y="158"/>
                </a:cubicBezTo>
                <a:cubicBezTo>
                  <a:pt x="1037" y="165"/>
                  <a:pt x="1037" y="165"/>
                  <a:pt x="1037" y="165"/>
                </a:cubicBezTo>
                <a:cubicBezTo>
                  <a:pt x="1040" y="161"/>
                  <a:pt x="1040" y="148"/>
                  <a:pt x="1049" y="156"/>
                </a:cubicBezTo>
                <a:cubicBezTo>
                  <a:pt x="1046" y="147"/>
                  <a:pt x="1054" y="151"/>
                  <a:pt x="1053" y="147"/>
                </a:cubicBezTo>
                <a:cubicBezTo>
                  <a:pt x="1053" y="148"/>
                  <a:pt x="1054" y="150"/>
                  <a:pt x="1055" y="151"/>
                </a:cubicBezTo>
                <a:cubicBezTo>
                  <a:pt x="1061" y="151"/>
                  <a:pt x="1071" y="149"/>
                  <a:pt x="1074" y="145"/>
                </a:cubicBezTo>
                <a:cubicBezTo>
                  <a:pt x="1074" y="145"/>
                  <a:pt x="1054" y="123"/>
                  <a:pt x="1049" y="113"/>
                </a:cubicBezTo>
                <a:cubicBezTo>
                  <a:pt x="1057" y="116"/>
                  <a:pt x="1052" y="112"/>
                  <a:pt x="1050" y="109"/>
                </a:cubicBezTo>
                <a:cubicBezTo>
                  <a:pt x="1050" y="111"/>
                  <a:pt x="1050" y="111"/>
                  <a:pt x="1050" y="111"/>
                </a:cubicBezTo>
                <a:cubicBezTo>
                  <a:pt x="1045" y="109"/>
                  <a:pt x="1046" y="103"/>
                  <a:pt x="1043" y="101"/>
                </a:cubicBezTo>
                <a:cubicBezTo>
                  <a:pt x="1043" y="103"/>
                  <a:pt x="1043" y="103"/>
                  <a:pt x="1043" y="103"/>
                </a:cubicBezTo>
                <a:cubicBezTo>
                  <a:pt x="1044" y="102"/>
                  <a:pt x="1044" y="102"/>
                  <a:pt x="1044" y="102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3" y="105"/>
                  <a:pt x="1043" y="106"/>
                  <a:pt x="1042" y="106"/>
                </a:cubicBezTo>
                <a:cubicBezTo>
                  <a:pt x="1042" y="105"/>
                  <a:pt x="1042" y="105"/>
                  <a:pt x="1042" y="105"/>
                </a:cubicBezTo>
                <a:cubicBezTo>
                  <a:pt x="1040" y="106"/>
                  <a:pt x="1037" y="105"/>
                  <a:pt x="1035" y="104"/>
                </a:cubicBezTo>
                <a:cubicBezTo>
                  <a:pt x="1036" y="99"/>
                  <a:pt x="1036" y="99"/>
                  <a:pt x="1036" y="99"/>
                </a:cubicBezTo>
                <a:cubicBezTo>
                  <a:pt x="1032" y="108"/>
                  <a:pt x="1014" y="83"/>
                  <a:pt x="1009" y="83"/>
                </a:cubicBezTo>
                <a:cubicBezTo>
                  <a:pt x="1005" y="76"/>
                  <a:pt x="998" y="83"/>
                  <a:pt x="993" y="80"/>
                </a:cubicBezTo>
                <a:cubicBezTo>
                  <a:pt x="983" y="78"/>
                  <a:pt x="988" y="72"/>
                  <a:pt x="984" y="68"/>
                </a:cubicBezTo>
                <a:cubicBezTo>
                  <a:pt x="978" y="65"/>
                  <a:pt x="985" y="74"/>
                  <a:pt x="982" y="74"/>
                </a:cubicBezTo>
                <a:cubicBezTo>
                  <a:pt x="976" y="67"/>
                  <a:pt x="976" y="67"/>
                  <a:pt x="976" y="67"/>
                </a:cubicBezTo>
                <a:cubicBezTo>
                  <a:pt x="980" y="66"/>
                  <a:pt x="978" y="63"/>
                  <a:pt x="977" y="61"/>
                </a:cubicBezTo>
                <a:cubicBezTo>
                  <a:pt x="971" y="60"/>
                  <a:pt x="962" y="50"/>
                  <a:pt x="960" y="60"/>
                </a:cubicBezTo>
                <a:cubicBezTo>
                  <a:pt x="952" y="55"/>
                  <a:pt x="952" y="51"/>
                  <a:pt x="948" y="50"/>
                </a:cubicBezTo>
                <a:cubicBezTo>
                  <a:pt x="950" y="52"/>
                  <a:pt x="952" y="54"/>
                  <a:pt x="952" y="56"/>
                </a:cubicBezTo>
                <a:cubicBezTo>
                  <a:pt x="949" y="51"/>
                  <a:pt x="950" y="57"/>
                  <a:pt x="951" y="58"/>
                </a:cubicBezTo>
                <a:cubicBezTo>
                  <a:pt x="946" y="62"/>
                  <a:pt x="926" y="38"/>
                  <a:pt x="925" y="49"/>
                </a:cubicBezTo>
                <a:cubicBezTo>
                  <a:pt x="925" y="47"/>
                  <a:pt x="925" y="47"/>
                  <a:pt x="925" y="47"/>
                </a:cubicBezTo>
                <a:cubicBezTo>
                  <a:pt x="923" y="55"/>
                  <a:pt x="924" y="63"/>
                  <a:pt x="921" y="67"/>
                </a:cubicBezTo>
                <a:cubicBezTo>
                  <a:pt x="918" y="63"/>
                  <a:pt x="918" y="63"/>
                  <a:pt x="918" y="63"/>
                </a:cubicBezTo>
                <a:cubicBezTo>
                  <a:pt x="915" y="66"/>
                  <a:pt x="915" y="66"/>
                  <a:pt x="915" y="66"/>
                </a:cubicBezTo>
                <a:cubicBezTo>
                  <a:pt x="912" y="63"/>
                  <a:pt x="914" y="61"/>
                  <a:pt x="914" y="60"/>
                </a:cubicBezTo>
                <a:cubicBezTo>
                  <a:pt x="908" y="64"/>
                  <a:pt x="900" y="59"/>
                  <a:pt x="893" y="57"/>
                </a:cubicBezTo>
                <a:cubicBezTo>
                  <a:pt x="899" y="79"/>
                  <a:pt x="899" y="79"/>
                  <a:pt x="899" y="79"/>
                </a:cubicBezTo>
                <a:cubicBezTo>
                  <a:pt x="894" y="74"/>
                  <a:pt x="884" y="63"/>
                  <a:pt x="882" y="70"/>
                </a:cubicBezTo>
                <a:cubicBezTo>
                  <a:pt x="879" y="63"/>
                  <a:pt x="879" y="63"/>
                  <a:pt x="879" y="63"/>
                </a:cubicBezTo>
                <a:cubicBezTo>
                  <a:pt x="868" y="48"/>
                  <a:pt x="870" y="68"/>
                  <a:pt x="866" y="64"/>
                </a:cubicBezTo>
                <a:cubicBezTo>
                  <a:pt x="860" y="56"/>
                  <a:pt x="860" y="56"/>
                  <a:pt x="860" y="56"/>
                </a:cubicBezTo>
                <a:cubicBezTo>
                  <a:pt x="866" y="56"/>
                  <a:pt x="866" y="56"/>
                  <a:pt x="866" y="56"/>
                </a:cubicBezTo>
                <a:cubicBezTo>
                  <a:pt x="861" y="52"/>
                  <a:pt x="858" y="49"/>
                  <a:pt x="854" y="44"/>
                </a:cubicBezTo>
                <a:cubicBezTo>
                  <a:pt x="854" y="44"/>
                  <a:pt x="854" y="44"/>
                  <a:pt x="854" y="44"/>
                </a:cubicBezTo>
                <a:cubicBezTo>
                  <a:pt x="854" y="44"/>
                  <a:pt x="854" y="45"/>
                  <a:pt x="854" y="45"/>
                </a:cubicBezTo>
                <a:cubicBezTo>
                  <a:pt x="854" y="45"/>
                  <a:pt x="854" y="45"/>
                  <a:pt x="854" y="45"/>
                </a:cubicBezTo>
                <a:cubicBezTo>
                  <a:pt x="853" y="49"/>
                  <a:pt x="849" y="52"/>
                  <a:pt x="845" y="51"/>
                </a:cubicBezTo>
                <a:cubicBezTo>
                  <a:pt x="839" y="50"/>
                  <a:pt x="834" y="55"/>
                  <a:pt x="825" y="46"/>
                </a:cubicBezTo>
                <a:cubicBezTo>
                  <a:pt x="823" y="54"/>
                  <a:pt x="823" y="54"/>
                  <a:pt x="823" y="54"/>
                </a:cubicBezTo>
                <a:cubicBezTo>
                  <a:pt x="816" y="49"/>
                  <a:pt x="816" y="49"/>
                  <a:pt x="816" y="49"/>
                </a:cubicBezTo>
                <a:cubicBezTo>
                  <a:pt x="816" y="43"/>
                  <a:pt x="816" y="43"/>
                  <a:pt x="816" y="43"/>
                </a:cubicBezTo>
                <a:cubicBezTo>
                  <a:pt x="823" y="44"/>
                  <a:pt x="836" y="42"/>
                  <a:pt x="845" y="42"/>
                </a:cubicBezTo>
                <a:cubicBezTo>
                  <a:pt x="846" y="39"/>
                  <a:pt x="846" y="39"/>
                  <a:pt x="846" y="39"/>
                </a:cubicBezTo>
                <a:cubicBezTo>
                  <a:pt x="840" y="39"/>
                  <a:pt x="834" y="41"/>
                  <a:pt x="831" y="40"/>
                </a:cubicBezTo>
                <a:cubicBezTo>
                  <a:pt x="829" y="39"/>
                  <a:pt x="825" y="32"/>
                  <a:pt x="828" y="28"/>
                </a:cubicBezTo>
                <a:cubicBezTo>
                  <a:pt x="825" y="34"/>
                  <a:pt x="825" y="34"/>
                  <a:pt x="825" y="34"/>
                </a:cubicBezTo>
                <a:cubicBezTo>
                  <a:pt x="807" y="34"/>
                  <a:pt x="807" y="34"/>
                  <a:pt x="789" y="26"/>
                </a:cubicBezTo>
                <a:cubicBezTo>
                  <a:pt x="790" y="29"/>
                  <a:pt x="790" y="29"/>
                  <a:pt x="790" y="29"/>
                </a:cubicBezTo>
                <a:cubicBezTo>
                  <a:pt x="786" y="31"/>
                  <a:pt x="783" y="33"/>
                  <a:pt x="782" y="28"/>
                </a:cubicBezTo>
                <a:cubicBezTo>
                  <a:pt x="771" y="26"/>
                  <a:pt x="760" y="22"/>
                  <a:pt x="753" y="13"/>
                </a:cubicBezTo>
                <a:cubicBezTo>
                  <a:pt x="751" y="21"/>
                  <a:pt x="751" y="21"/>
                  <a:pt x="751" y="21"/>
                </a:cubicBezTo>
                <a:cubicBezTo>
                  <a:pt x="748" y="20"/>
                  <a:pt x="745" y="9"/>
                  <a:pt x="744" y="19"/>
                </a:cubicBezTo>
                <a:cubicBezTo>
                  <a:pt x="739" y="22"/>
                  <a:pt x="739" y="22"/>
                  <a:pt x="739" y="22"/>
                </a:cubicBezTo>
                <a:cubicBezTo>
                  <a:pt x="735" y="22"/>
                  <a:pt x="733" y="26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29" y="20"/>
                  <a:pt x="729" y="20"/>
                  <a:pt x="729" y="20"/>
                </a:cubicBezTo>
                <a:cubicBezTo>
                  <a:pt x="729" y="21"/>
                  <a:pt x="729" y="21"/>
                  <a:pt x="729" y="21"/>
                </a:cubicBezTo>
                <a:cubicBezTo>
                  <a:pt x="722" y="17"/>
                  <a:pt x="729" y="28"/>
                  <a:pt x="721" y="23"/>
                </a:cubicBezTo>
                <a:cubicBezTo>
                  <a:pt x="718" y="18"/>
                  <a:pt x="718" y="33"/>
                  <a:pt x="714" y="31"/>
                </a:cubicBezTo>
                <a:cubicBezTo>
                  <a:pt x="710" y="20"/>
                  <a:pt x="710" y="20"/>
                  <a:pt x="710" y="20"/>
                </a:cubicBezTo>
                <a:cubicBezTo>
                  <a:pt x="703" y="13"/>
                  <a:pt x="701" y="24"/>
                  <a:pt x="690" y="24"/>
                </a:cubicBezTo>
                <a:cubicBezTo>
                  <a:pt x="686" y="20"/>
                  <a:pt x="683" y="11"/>
                  <a:pt x="687" y="2"/>
                </a:cubicBezTo>
                <a:cubicBezTo>
                  <a:pt x="682" y="12"/>
                  <a:pt x="685" y="9"/>
                  <a:pt x="678" y="13"/>
                </a:cubicBezTo>
                <a:cubicBezTo>
                  <a:pt x="677" y="9"/>
                  <a:pt x="678" y="8"/>
                  <a:pt x="680" y="5"/>
                </a:cubicBezTo>
                <a:cubicBezTo>
                  <a:pt x="674" y="0"/>
                  <a:pt x="676" y="8"/>
                  <a:pt x="672" y="8"/>
                </a:cubicBezTo>
                <a:cubicBezTo>
                  <a:pt x="671" y="16"/>
                  <a:pt x="669" y="28"/>
                  <a:pt x="668" y="28"/>
                </a:cubicBezTo>
                <a:cubicBezTo>
                  <a:pt x="669" y="31"/>
                  <a:pt x="669" y="31"/>
                  <a:pt x="669" y="31"/>
                </a:cubicBezTo>
                <a:cubicBezTo>
                  <a:pt x="665" y="35"/>
                  <a:pt x="660" y="37"/>
                  <a:pt x="655" y="33"/>
                </a:cubicBezTo>
                <a:cubicBezTo>
                  <a:pt x="655" y="29"/>
                  <a:pt x="655" y="29"/>
                  <a:pt x="655" y="29"/>
                </a:cubicBezTo>
                <a:cubicBezTo>
                  <a:pt x="650" y="31"/>
                  <a:pt x="650" y="31"/>
                  <a:pt x="650" y="31"/>
                </a:cubicBezTo>
                <a:cubicBezTo>
                  <a:pt x="649" y="26"/>
                  <a:pt x="649" y="26"/>
                  <a:pt x="649" y="26"/>
                </a:cubicBezTo>
                <a:cubicBezTo>
                  <a:pt x="642" y="27"/>
                  <a:pt x="642" y="27"/>
                  <a:pt x="642" y="27"/>
                </a:cubicBezTo>
                <a:cubicBezTo>
                  <a:pt x="643" y="28"/>
                  <a:pt x="643" y="28"/>
                  <a:pt x="643" y="28"/>
                </a:cubicBezTo>
                <a:cubicBezTo>
                  <a:pt x="641" y="29"/>
                  <a:pt x="635" y="30"/>
                  <a:pt x="631" y="28"/>
                </a:cubicBezTo>
                <a:cubicBezTo>
                  <a:pt x="632" y="25"/>
                  <a:pt x="632" y="25"/>
                  <a:pt x="632" y="25"/>
                </a:cubicBezTo>
                <a:cubicBezTo>
                  <a:pt x="622" y="16"/>
                  <a:pt x="614" y="27"/>
                  <a:pt x="603" y="28"/>
                </a:cubicBezTo>
                <a:cubicBezTo>
                  <a:pt x="604" y="23"/>
                  <a:pt x="604" y="23"/>
                  <a:pt x="604" y="23"/>
                </a:cubicBezTo>
                <a:cubicBezTo>
                  <a:pt x="601" y="17"/>
                  <a:pt x="603" y="31"/>
                  <a:pt x="599" y="28"/>
                </a:cubicBezTo>
                <a:cubicBezTo>
                  <a:pt x="599" y="21"/>
                  <a:pt x="599" y="21"/>
                  <a:pt x="599" y="21"/>
                </a:cubicBezTo>
                <a:cubicBezTo>
                  <a:pt x="594" y="30"/>
                  <a:pt x="593" y="19"/>
                  <a:pt x="591" y="16"/>
                </a:cubicBezTo>
                <a:cubicBezTo>
                  <a:pt x="592" y="25"/>
                  <a:pt x="592" y="25"/>
                  <a:pt x="592" y="25"/>
                </a:cubicBezTo>
                <a:cubicBezTo>
                  <a:pt x="587" y="23"/>
                  <a:pt x="587" y="23"/>
                  <a:pt x="587" y="23"/>
                </a:cubicBezTo>
                <a:cubicBezTo>
                  <a:pt x="581" y="20"/>
                  <a:pt x="583" y="12"/>
                  <a:pt x="584" y="7"/>
                </a:cubicBezTo>
                <a:cubicBezTo>
                  <a:pt x="580" y="14"/>
                  <a:pt x="580" y="14"/>
                  <a:pt x="580" y="14"/>
                </a:cubicBezTo>
                <a:cubicBezTo>
                  <a:pt x="579" y="6"/>
                  <a:pt x="579" y="6"/>
                  <a:pt x="579" y="6"/>
                </a:cubicBezTo>
                <a:cubicBezTo>
                  <a:pt x="576" y="15"/>
                  <a:pt x="577" y="4"/>
                  <a:pt x="572" y="9"/>
                </a:cubicBezTo>
                <a:cubicBezTo>
                  <a:pt x="571" y="6"/>
                  <a:pt x="572" y="5"/>
                  <a:pt x="571" y="3"/>
                </a:cubicBezTo>
                <a:cubicBezTo>
                  <a:pt x="562" y="14"/>
                  <a:pt x="562" y="14"/>
                  <a:pt x="562" y="14"/>
                </a:cubicBezTo>
                <a:cubicBezTo>
                  <a:pt x="567" y="9"/>
                  <a:pt x="567" y="9"/>
                  <a:pt x="567" y="9"/>
                </a:cubicBezTo>
                <a:cubicBezTo>
                  <a:pt x="567" y="21"/>
                  <a:pt x="567" y="21"/>
                  <a:pt x="567" y="21"/>
                </a:cubicBezTo>
                <a:cubicBezTo>
                  <a:pt x="561" y="30"/>
                  <a:pt x="560" y="20"/>
                  <a:pt x="556" y="23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52" y="22"/>
                  <a:pt x="552" y="17"/>
                  <a:pt x="549" y="15"/>
                </a:cubicBezTo>
                <a:cubicBezTo>
                  <a:pt x="550" y="17"/>
                  <a:pt x="551" y="20"/>
                  <a:pt x="549" y="22"/>
                </a:cubicBezTo>
                <a:cubicBezTo>
                  <a:pt x="547" y="22"/>
                  <a:pt x="548" y="18"/>
                  <a:pt x="546" y="16"/>
                </a:cubicBezTo>
                <a:cubicBezTo>
                  <a:pt x="546" y="24"/>
                  <a:pt x="541" y="28"/>
                  <a:pt x="537" y="24"/>
                </a:cubicBezTo>
                <a:cubicBezTo>
                  <a:pt x="538" y="23"/>
                  <a:pt x="538" y="22"/>
                  <a:pt x="538" y="21"/>
                </a:cubicBezTo>
                <a:cubicBezTo>
                  <a:pt x="537" y="23"/>
                  <a:pt x="536" y="25"/>
                  <a:pt x="535" y="23"/>
                </a:cubicBezTo>
                <a:cubicBezTo>
                  <a:pt x="536" y="14"/>
                  <a:pt x="536" y="14"/>
                  <a:pt x="536" y="14"/>
                </a:cubicBezTo>
                <a:cubicBezTo>
                  <a:pt x="532" y="22"/>
                  <a:pt x="532" y="22"/>
                  <a:pt x="532" y="22"/>
                </a:cubicBezTo>
                <a:cubicBezTo>
                  <a:pt x="530" y="20"/>
                  <a:pt x="527" y="26"/>
                  <a:pt x="527" y="20"/>
                </a:cubicBezTo>
                <a:cubicBezTo>
                  <a:pt x="528" y="19"/>
                  <a:pt x="528" y="19"/>
                  <a:pt x="528" y="19"/>
                </a:cubicBezTo>
                <a:cubicBezTo>
                  <a:pt x="511" y="17"/>
                  <a:pt x="511" y="17"/>
                  <a:pt x="511" y="17"/>
                </a:cubicBezTo>
                <a:cubicBezTo>
                  <a:pt x="511" y="10"/>
                  <a:pt x="511" y="10"/>
                  <a:pt x="511" y="10"/>
                </a:cubicBezTo>
                <a:cubicBezTo>
                  <a:pt x="509" y="19"/>
                  <a:pt x="502" y="6"/>
                  <a:pt x="502" y="18"/>
                </a:cubicBezTo>
                <a:cubicBezTo>
                  <a:pt x="499" y="11"/>
                  <a:pt x="490" y="22"/>
                  <a:pt x="492" y="9"/>
                </a:cubicBezTo>
                <a:cubicBezTo>
                  <a:pt x="480" y="8"/>
                  <a:pt x="474" y="21"/>
                  <a:pt x="461" y="15"/>
                </a:cubicBezTo>
                <a:cubicBezTo>
                  <a:pt x="456" y="3"/>
                  <a:pt x="443" y="7"/>
                  <a:pt x="434" y="6"/>
                </a:cubicBezTo>
                <a:cubicBezTo>
                  <a:pt x="417" y="11"/>
                  <a:pt x="406" y="15"/>
                  <a:pt x="388" y="19"/>
                </a:cubicBezTo>
                <a:cubicBezTo>
                  <a:pt x="378" y="4"/>
                  <a:pt x="362" y="25"/>
                  <a:pt x="351" y="17"/>
                </a:cubicBezTo>
                <a:cubicBezTo>
                  <a:pt x="348" y="23"/>
                  <a:pt x="348" y="23"/>
                  <a:pt x="348" y="23"/>
                </a:cubicBezTo>
                <a:cubicBezTo>
                  <a:pt x="340" y="13"/>
                  <a:pt x="329" y="26"/>
                  <a:pt x="318" y="16"/>
                </a:cubicBezTo>
                <a:cubicBezTo>
                  <a:pt x="316" y="19"/>
                  <a:pt x="314" y="20"/>
                  <a:pt x="314" y="20"/>
                </a:cubicBezTo>
                <a:cubicBezTo>
                  <a:pt x="314" y="21"/>
                  <a:pt x="315" y="22"/>
                  <a:pt x="315" y="26"/>
                </a:cubicBezTo>
                <a:cubicBezTo>
                  <a:pt x="312" y="23"/>
                  <a:pt x="306" y="27"/>
                  <a:pt x="306" y="19"/>
                </a:cubicBezTo>
                <a:cubicBezTo>
                  <a:pt x="307" y="18"/>
                  <a:pt x="307" y="18"/>
                  <a:pt x="307" y="18"/>
                </a:cubicBezTo>
                <a:cubicBezTo>
                  <a:pt x="307" y="10"/>
                  <a:pt x="298" y="22"/>
                  <a:pt x="295" y="15"/>
                </a:cubicBezTo>
                <a:cubicBezTo>
                  <a:pt x="297" y="24"/>
                  <a:pt x="297" y="24"/>
                  <a:pt x="297" y="24"/>
                </a:cubicBezTo>
                <a:cubicBezTo>
                  <a:pt x="291" y="22"/>
                  <a:pt x="291" y="22"/>
                  <a:pt x="291" y="22"/>
                </a:cubicBezTo>
                <a:cubicBezTo>
                  <a:pt x="292" y="21"/>
                  <a:pt x="292" y="21"/>
                  <a:pt x="292" y="21"/>
                </a:cubicBezTo>
                <a:cubicBezTo>
                  <a:pt x="268" y="41"/>
                  <a:pt x="256" y="14"/>
                  <a:pt x="234" y="32"/>
                </a:cubicBezTo>
                <a:cubicBezTo>
                  <a:pt x="236" y="23"/>
                  <a:pt x="229" y="37"/>
                  <a:pt x="229" y="27"/>
                </a:cubicBezTo>
                <a:cubicBezTo>
                  <a:pt x="222" y="15"/>
                  <a:pt x="218" y="31"/>
                  <a:pt x="213" y="34"/>
                </a:cubicBezTo>
                <a:cubicBezTo>
                  <a:pt x="213" y="35"/>
                  <a:pt x="213" y="35"/>
                  <a:pt x="213" y="36"/>
                </a:cubicBezTo>
                <a:cubicBezTo>
                  <a:pt x="205" y="35"/>
                  <a:pt x="205" y="35"/>
                  <a:pt x="205" y="35"/>
                </a:cubicBezTo>
                <a:cubicBezTo>
                  <a:pt x="209" y="22"/>
                  <a:pt x="199" y="46"/>
                  <a:pt x="203" y="35"/>
                </a:cubicBezTo>
                <a:cubicBezTo>
                  <a:pt x="181" y="27"/>
                  <a:pt x="153" y="38"/>
                  <a:pt x="127" y="36"/>
                </a:cubicBezTo>
                <a:cubicBezTo>
                  <a:pt x="128" y="39"/>
                  <a:pt x="128" y="39"/>
                  <a:pt x="128" y="39"/>
                </a:cubicBezTo>
                <a:cubicBezTo>
                  <a:pt x="122" y="39"/>
                  <a:pt x="114" y="43"/>
                  <a:pt x="109" y="39"/>
                </a:cubicBezTo>
                <a:cubicBezTo>
                  <a:pt x="104" y="34"/>
                  <a:pt x="99" y="48"/>
                  <a:pt x="97" y="48"/>
                </a:cubicBezTo>
                <a:cubicBezTo>
                  <a:pt x="92" y="54"/>
                  <a:pt x="86" y="44"/>
                  <a:pt x="89" y="44"/>
                </a:cubicBezTo>
                <a:cubicBezTo>
                  <a:pt x="83" y="46"/>
                  <a:pt x="79" y="58"/>
                  <a:pt x="71" y="54"/>
                </a:cubicBezTo>
                <a:cubicBezTo>
                  <a:pt x="67" y="43"/>
                  <a:pt x="50" y="66"/>
                  <a:pt x="49" y="54"/>
                </a:cubicBezTo>
                <a:cubicBezTo>
                  <a:pt x="49" y="55"/>
                  <a:pt x="49" y="55"/>
                  <a:pt x="49" y="55"/>
                </a:cubicBezTo>
                <a:cubicBezTo>
                  <a:pt x="38" y="48"/>
                  <a:pt x="30" y="63"/>
                  <a:pt x="18" y="56"/>
                </a:cubicBezTo>
                <a:cubicBezTo>
                  <a:pt x="18" y="56"/>
                  <a:pt x="18" y="56"/>
                  <a:pt x="18" y="55"/>
                </a:cubicBezTo>
                <a:cubicBezTo>
                  <a:pt x="0" y="94"/>
                  <a:pt x="0" y="94"/>
                  <a:pt x="0" y="94"/>
                </a:cubicBezTo>
                <a:cubicBezTo>
                  <a:pt x="11" y="134"/>
                  <a:pt x="11" y="134"/>
                  <a:pt x="11" y="134"/>
                </a:cubicBezTo>
                <a:cubicBezTo>
                  <a:pt x="33" y="165"/>
                  <a:pt x="33" y="165"/>
                  <a:pt x="33" y="165"/>
                </a:cubicBezTo>
                <a:cubicBezTo>
                  <a:pt x="49" y="161"/>
                  <a:pt x="66" y="157"/>
                  <a:pt x="83" y="154"/>
                </a:cubicBezTo>
                <a:cubicBezTo>
                  <a:pt x="124" y="163"/>
                  <a:pt x="124" y="163"/>
                  <a:pt x="124" y="163"/>
                </a:cubicBezTo>
                <a:cubicBezTo>
                  <a:pt x="157" y="159"/>
                  <a:pt x="190" y="156"/>
                  <a:pt x="223" y="15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49" y="158"/>
                  <a:pt x="274" y="139"/>
                  <a:pt x="295" y="149"/>
                </a:cubicBezTo>
                <a:cubicBezTo>
                  <a:pt x="295" y="141"/>
                  <a:pt x="295" y="141"/>
                  <a:pt x="295" y="141"/>
                </a:cubicBezTo>
                <a:cubicBezTo>
                  <a:pt x="301" y="141"/>
                  <a:pt x="301" y="145"/>
                  <a:pt x="302" y="147"/>
                </a:cubicBezTo>
                <a:cubicBezTo>
                  <a:pt x="357" y="143"/>
                  <a:pt x="414" y="131"/>
                  <a:pt x="464" y="141"/>
                </a:cubicBezTo>
                <a:cubicBezTo>
                  <a:pt x="469" y="147"/>
                  <a:pt x="483" y="143"/>
                  <a:pt x="487" y="149"/>
                </a:cubicBezTo>
                <a:cubicBezTo>
                  <a:pt x="503" y="139"/>
                  <a:pt x="520" y="139"/>
                  <a:pt x="536" y="140"/>
                </a:cubicBezTo>
                <a:cubicBezTo>
                  <a:pt x="536" y="141"/>
                  <a:pt x="536" y="141"/>
                  <a:pt x="536" y="141"/>
                </a:cubicBezTo>
                <a:cubicBezTo>
                  <a:pt x="543" y="140"/>
                  <a:pt x="543" y="140"/>
                  <a:pt x="543" y="140"/>
                </a:cubicBezTo>
                <a:cubicBezTo>
                  <a:pt x="544" y="140"/>
                  <a:pt x="544" y="141"/>
                  <a:pt x="544" y="142"/>
                </a:cubicBezTo>
                <a:cubicBezTo>
                  <a:pt x="552" y="135"/>
                  <a:pt x="566" y="142"/>
                  <a:pt x="576" y="145"/>
                </a:cubicBezTo>
                <a:cubicBezTo>
                  <a:pt x="576" y="146"/>
                  <a:pt x="576" y="146"/>
                  <a:pt x="576" y="146"/>
                </a:cubicBezTo>
                <a:cubicBezTo>
                  <a:pt x="637" y="148"/>
                  <a:pt x="694" y="135"/>
                  <a:pt x="755" y="149"/>
                </a:cubicBezTo>
                <a:cubicBezTo>
                  <a:pt x="782" y="163"/>
                  <a:pt x="816" y="146"/>
                  <a:pt x="848" y="159"/>
                </a:cubicBezTo>
                <a:cubicBezTo>
                  <a:pt x="853" y="167"/>
                  <a:pt x="919" y="165"/>
                  <a:pt x="925" y="162"/>
                </a:cubicBezTo>
                <a:close/>
              </a:path>
            </a:pathLst>
          </a:custGeom>
          <a:solidFill>
            <a:srgbClr val="FF0000">
              <a:alpha val="34000"/>
            </a:srgb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Freeform 38"/>
          <p:cNvSpPr>
            <a:spLocks/>
          </p:cNvSpPr>
          <p:nvPr/>
        </p:nvSpPr>
        <p:spPr bwMode="auto">
          <a:xfrm>
            <a:off x="6109060" y="3738543"/>
            <a:ext cx="1800200" cy="549191"/>
          </a:xfrm>
          <a:custGeom>
            <a:avLst/>
            <a:gdLst/>
            <a:ahLst/>
            <a:cxnLst>
              <a:cxn ang="0">
                <a:pos x="975" y="153"/>
              </a:cxn>
              <a:cxn ang="0">
                <a:pos x="1011" y="166"/>
              </a:cxn>
              <a:cxn ang="0">
                <a:pos x="1021" y="154"/>
              </a:cxn>
              <a:cxn ang="0">
                <a:pos x="1037" y="165"/>
              </a:cxn>
              <a:cxn ang="0">
                <a:pos x="1055" y="151"/>
              </a:cxn>
              <a:cxn ang="0">
                <a:pos x="1050" y="109"/>
              </a:cxn>
              <a:cxn ang="0">
                <a:pos x="1043" y="103"/>
              </a:cxn>
              <a:cxn ang="0">
                <a:pos x="1042" y="106"/>
              </a:cxn>
              <a:cxn ang="0">
                <a:pos x="1036" y="99"/>
              </a:cxn>
              <a:cxn ang="0">
                <a:pos x="984" y="68"/>
              </a:cxn>
              <a:cxn ang="0">
                <a:pos x="977" y="61"/>
              </a:cxn>
              <a:cxn ang="0">
                <a:pos x="952" y="56"/>
              </a:cxn>
              <a:cxn ang="0">
                <a:pos x="925" y="47"/>
              </a:cxn>
              <a:cxn ang="0">
                <a:pos x="915" y="66"/>
              </a:cxn>
              <a:cxn ang="0">
                <a:pos x="899" y="79"/>
              </a:cxn>
              <a:cxn ang="0">
                <a:pos x="866" y="64"/>
              </a:cxn>
              <a:cxn ang="0">
                <a:pos x="854" y="44"/>
              </a:cxn>
              <a:cxn ang="0">
                <a:pos x="854" y="45"/>
              </a:cxn>
              <a:cxn ang="0">
                <a:pos x="823" y="54"/>
              </a:cxn>
              <a:cxn ang="0">
                <a:pos x="845" y="42"/>
              </a:cxn>
              <a:cxn ang="0">
                <a:pos x="828" y="28"/>
              </a:cxn>
              <a:cxn ang="0">
                <a:pos x="790" y="29"/>
              </a:cxn>
              <a:cxn ang="0">
                <a:pos x="751" y="21"/>
              </a:cxn>
              <a:cxn ang="0">
                <a:pos x="730" y="21"/>
              </a:cxn>
              <a:cxn ang="0">
                <a:pos x="729" y="20"/>
              </a:cxn>
              <a:cxn ang="0">
                <a:pos x="714" y="31"/>
              </a:cxn>
              <a:cxn ang="0">
                <a:pos x="687" y="2"/>
              </a:cxn>
              <a:cxn ang="0">
                <a:pos x="672" y="8"/>
              </a:cxn>
              <a:cxn ang="0">
                <a:pos x="655" y="33"/>
              </a:cxn>
              <a:cxn ang="0">
                <a:pos x="649" y="26"/>
              </a:cxn>
              <a:cxn ang="0">
                <a:pos x="631" y="28"/>
              </a:cxn>
              <a:cxn ang="0">
                <a:pos x="604" y="23"/>
              </a:cxn>
              <a:cxn ang="0">
                <a:pos x="591" y="16"/>
              </a:cxn>
              <a:cxn ang="0">
                <a:pos x="584" y="7"/>
              </a:cxn>
              <a:cxn ang="0">
                <a:pos x="572" y="9"/>
              </a:cxn>
              <a:cxn ang="0">
                <a:pos x="567" y="9"/>
              </a:cxn>
              <a:cxn ang="0">
                <a:pos x="558" y="20"/>
              </a:cxn>
              <a:cxn ang="0">
                <a:pos x="546" y="16"/>
              </a:cxn>
              <a:cxn ang="0">
                <a:pos x="535" y="23"/>
              </a:cxn>
              <a:cxn ang="0">
                <a:pos x="527" y="20"/>
              </a:cxn>
              <a:cxn ang="0">
                <a:pos x="511" y="10"/>
              </a:cxn>
              <a:cxn ang="0">
                <a:pos x="461" y="15"/>
              </a:cxn>
              <a:cxn ang="0">
                <a:pos x="351" y="17"/>
              </a:cxn>
              <a:cxn ang="0">
                <a:pos x="314" y="20"/>
              </a:cxn>
              <a:cxn ang="0">
                <a:pos x="307" y="18"/>
              </a:cxn>
              <a:cxn ang="0">
                <a:pos x="291" y="22"/>
              </a:cxn>
              <a:cxn ang="0">
                <a:pos x="229" y="27"/>
              </a:cxn>
              <a:cxn ang="0">
                <a:pos x="205" y="35"/>
              </a:cxn>
              <a:cxn ang="0">
                <a:pos x="128" y="39"/>
              </a:cxn>
              <a:cxn ang="0">
                <a:pos x="89" y="44"/>
              </a:cxn>
              <a:cxn ang="0">
                <a:pos x="49" y="55"/>
              </a:cxn>
              <a:cxn ang="0">
                <a:pos x="0" y="94"/>
              </a:cxn>
              <a:cxn ang="0">
                <a:pos x="83" y="154"/>
              </a:cxn>
              <a:cxn ang="0">
                <a:pos x="229" y="143"/>
              </a:cxn>
              <a:cxn ang="0">
                <a:pos x="302" y="147"/>
              </a:cxn>
              <a:cxn ang="0">
                <a:pos x="536" y="140"/>
              </a:cxn>
              <a:cxn ang="0">
                <a:pos x="544" y="142"/>
              </a:cxn>
              <a:cxn ang="0">
                <a:pos x="755" y="149"/>
              </a:cxn>
            </a:cxnLst>
            <a:rect l="0" t="0" r="r" b="b"/>
            <a:pathLst>
              <a:path w="1074" h="167">
                <a:moveTo>
                  <a:pt x="925" y="162"/>
                </a:moveTo>
                <a:cubicBezTo>
                  <a:pt x="918" y="152"/>
                  <a:pt x="918" y="152"/>
                  <a:pt x="918" y="152"/>
                </a:cubicBezTo>
                <a:cubicBezTo>
                  <a:pt x="943" y="149"/>
                  <a:pt x="954" y="159"/>
                  <a:pt x="975" y="153"/>
                </a:cubicBezTo>
                <a:cubicBezTo>
                  <a:pt x="974" y="155"/>
                  <a:pt x="974" y="155"/>
                  <a:pt x="974" y="155"/>
                </a:cubicBezTo>
                <a:cubicBezTo>
                  <a:pt x="977" y="158"/>
                  <a:pt x="980" y="136"/>
                  <a:pt x="1011" y="165"/>
                </a:cubicBezTo>
                <a:cubicBezTo>
                  <a:pt x="1011" y="166"/>
                  <a:pt x="1011" y="166"/>
                  <a:pt x="1011" y="166"/>
                </a:cubicBezTo>
                <a:cubicBezTo>
                  <a:pt x="1013" y="166"/>
                  <a:pt x="1013" y="164"/>
                  <a:pt x="1015" y="167"/>
                </a:cubicBezTo>
                <a:cubicBezTo>
                  <a:pt x="1010" y="161"/>
                  <a:pt x="1010" y="161"/>
                  <a:pt x="1010" y="161"/>
                </a:cubicBezTo>
                <a:cubicBezTo>
                  <a:pt x="1013" y="159"/>
                  <a:pt x="1017" y="154"/>
                  <a:pt x="1021" y="154"/>
                </a:cubicBezTo>
                <a:cubicBezTo>
                  <a:pt x="1022" y="155"/>
                  <a:pt x="1022" y="157"/>
                  <a:pt x="1022" y="159"/>
                </a:cubicBezTo>
                <a:cubicBezTo>
                  <a:pt x="1034" y="158"/>
                  <a:pt x="1034" y="158"/>
                  <a:pt x="1034" y="158"/>
                </a:cubicBezTo>
                <a:cubicBezTo>
                  <a:pt x="1037" y="165"/>
                  <a:pt x="1037" y="165"/>
                  <a:pt x="1037" y="165"/>
                </a:cubicBezTo>
                <a:cubicBezTo>
                  <a:pt x="1040" y="161"/>
                  <a:pt x="1040" y="148"/>
                  <a:pt x="1049" y="156"/>
                </a:cubicBezTo>
                <a:cubicBezTo>
                  <a:pt x="1046" y="147"/>
                  <a:pt x="1054" y="151"/>
                  <a:pt x="1053" y="147"/>
                </a:cubicBezTo>
                <a:cubicBezTo>
                  <a:pt x="1053" y="148"/>
                  <a:pt x="1054" y="150"/>
                  <a:pt x="1055" y="151"/>
                </a:cubicBezTo>
                <a:cubicBezTo>
                  <a:pt x="1061" y="151"/>
                  <a:pt x="1071" y="149"/>
                  <a:pt x="1074" y="145"/>
                </a:cubicBezTo>
                <a:cubicBezTo>
                  <a:pt x="1074" y="145"/>
                  <a:pt x="1054" y="123"/>
                  <a:pt x="1049" y="113"/>
                </a:cubicBezTo>
                <a:cubicBezTo>
                  <a:pt x="1057" y="116"/>
                  <a:pt x="1052" y="112"/>
                  <a:pt x="1050" y="109"/>
                </a:cubicBezTo>
                <a:cubicBezTo>
                  <a:pt x="1050" y="111"/>
                  <a:pt x="1050" y="111"/>
                  <a:pt x="1050" y="111"/>
                </a:cubicBezTo>
                <a:cubicBezTo>
                  <a:pt x="1045" y="109"/>
                  <a:pt x="1046" y="103"/>
                  <a:pt x="1043" y="101"/>
                </a:cubicBezTo>
                <a:cubicBezTo>
                  <a:pt x="1043" y="103"/>
                  <a:pt x="1043" y="103"/>
                  <a:pt x="1043" y="103"/>
                </a:cubicBezTo>
                <a:cubicBezTo>
                  <a:pt x="1044" y="102"/>
                  <a:pt x="1044" y="102"/>
                  <a:pt x="1044" y="102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3" y="105"/>
                  <a:pt x="1043" y="106"/>
                  <a:pt x="1042" y="106"/>
                </a:cubicBezTo>
                <a:cubicBezTo>
                  <a:pt x="1042" y="105"/>
                  <a:pt x="1042" y="105"/>
                  <a:pt x="1042" y="105"/>
                </a:cubicBezTo>
                <a:cubicBezTo>
                  <a:pt x="1040" y="106"/>
                  <a:pt x="1037" y="105"/>
                  <a:pt x="1035" y="104"/>
                </a:cubicBezTo>
                <a:cubicBezTo>
                  <a:pt x="1036" y="99"/>
                  <a:pt x="1036" y="99"/>
                  <a:pt x="1036" y="99"/>
                </a:cubicBezTo>
                <a:cubicBezTo>
                  <a:pt x="1032" y="108"/>
                  <a:pt x="1014" y="83"/>
                  <a:pt x="1009" y="83"/>
                </a:cubicBezTo>
                <a:cubicBezTo>
                  <a:pt x="1005" y="76"/>
                  <a:pt x="998" y="83"/>
                  <a:pt x="993" y="80"/>
                </a:cubicBezTo>
                <a:cubicBezTo>
                  <a:pt x="983" y="78"/>
                  <a:pt x="988" y="72"/>
                  <a:pt x="984" y="68"/>
                </a:cubicBezTo>
                <a:cubicBezTo>
                  <a:pt x="978" y="65"/>
                  <a:pt x="985" y="74"/>
                  <a:pt x="982" y="74"/>
                </a:cubicBezTo>
                <a:cubicBezTo>
                  <a:pt x="976" y="67"/>
                  <a:pt x="976" y="67"/>
                  <a:pt x="976" y="67"/>
                </a:cubicBezTo>
                <a:cubicBezTo>
                  <a:pt x="980" y="66"/>
                  <a:pt x="978" y="63"/>
                  <a:pt x="977" y="61"/>
                </a:cubicBezTo>
                <a:cubicBezTo>
                  <a:pt x="971" y="60"/>
                  <a:pt x="962" y="50"/>
                  <a:pt x="960" y="60"/>
                </a:cubicBezTo>
                <a:cubicBezTo>
                  <a:pt x="952" y="55"/>
                  <a:pt x="952" y="51"/>
                  <a:pt x="948" y="50"/>
                </a:cubicBezTo>
                <a:cubicBezTo>
                  <a:pt x="950" y="52"/>
                  <a:pt x="952" y="54"/>
                  <a:pt x="952" y="56"/>
                </a:cubicBezTo>
                <a:cubicBezTo>
                  <a:pt x="949" y="51"/>
                  <a:pt x="950" y="57"/>
                  <a:pt x="951" y="58"/>
                </a:cubicBezTo>
                <a:cubicBezTo>
                  <a:pt x="946" y="62"/>
                  <a:pt x="926" y="38"/>
                  <a:pt x="925" y="49"/>
                </a:cubicBezTo>
                <a:cubicBezTo>
                  <a:pt x="925" y="47"/>
                  <a:pt x="925" y="47"/>
                  <a:pt x="925" y="47"/>
                </a:cubicBezTo>
                <a:cubicBezTo>
                  <a:pt x="923" y="55"/>
                  <a:pt x="924" y="63"/>
                  <a:pt x="921" y="67"/>
                </a:cubicBezTo>
                <a:cubicBezTo>
                  <a:pt x="918" y="63"/>
                  <a:pt x="918" y="63"/>
                  <a:pt x="918" y="63"/>
                </a:cubicBezTo>
                <a:cubicBezTo>
                  <a:pt x="915" y="66"/>
                  <a:pt x="915" y="66"/>
                  <a:pt x="915" y="66"/>
                </a:cubicBezTo>
                <a:cubicBezTo>
                  <a:pt x="912" y="63"/>
                  <a:pt x="914" y="61"/>
                  <a:pt x="914" y="60"/>
                </a:cubicBezTo>
                <a:cubicBezTo>
                  <a:pt x="908" y="64"/>
                  <a:pt x="900" y="59"/>
                  <a:pt x="893" y="57"/>
                </a:cubicBezTo>
                <a:cubicBezTo>
                  <a:pt x="899" y="79"/>
                  <a:pt x="899" y="79"/>
                  <a:pt x="899" y="79"/>
                </a:cubicBezTo>
                <a:cubicBezTo>
                  <a:pt x="894" y="74"/>
                  <a:pt x="884" y="63"/>
                  <a:pt x="882" y="70"/>
                </a:cubicBezTo>
                <a:cubicBezTo>
                  <a:pt x="879" y="63"/>
                  <a:pt x="879" y="63"/>
                  <a:pt x="879" y="63"/>
                </a:cubicBezTo>
                <a:cubicBezTo>
                  <a:pt x="868" y="48"/>
                  <a:pt x="870" y="68"/>
                  <a:pt x="866" y="64"/>
                </a:cubicBezTo>
                <a:cubicBezTo>
                  <a:pt x="860" y="56"/>
                  <a:pt x="860" y="56"/>
                  <a:pt x="860" y="56"/>
                </a:cubicBezTo>
                <a:cubicBezTo>
                  <a:pt x="866" y="56"/>
                  <a:pt x="866" y="56"/>
                  <a:pt x="866" y="56"/>
                </a:cubicBezTo>
                <a:cubicBezTo>
                  <a:pt x="861" y="52"/>
                  <a:pt x="858" y="49"/>
                  <a:pt x="854" y="44"/>
                </a:cubicBezTo>
                <a:cubicBezTo>
                  <a:pt x="854" y="44"/>
                  <a:pt x="854" y="44"/>
                  <a:pt x="854" y="44"/>
                </a:cubicBezTo>
                <a:cubicBezTo>
                  <a:pt x="854" y="44"/>
                  <a:pt x="854" y="45"/>
                  <a:pt x="854" y="45"/>
                </a:cubicBezTo>
                <a:cubicBezTo>
                  <a:pt x="854" y="45"/>
                  <a:pt x="854" y="45"/>
                  <a:pt x="854" y="45"/>
                </a:cubicBezTo>
                <a:cubicBezTo>
                  <a:pt x="853" y="49"/>
                  <a:pt x="849" y="52"/>
                  <a:pt x="845" y="51"/>
                </a:cubicBezTo>
                <a:cubicBezTo>
                  <a:pt x="839" y="50"/>
                  <a:pt x="834" y="55"/>
                  <a:pt x="825" y="46"/>
                </a:cubicBezTo>
                <a:cubicBezTo>
                  <a:pt x="823" y="54"/>
                  <a:pt x="823" y="54"/>
                  <a:pt x="823" y="54"/>
                </a:cubicBezTo>
                <a:cubicBezTo>
                  <a:pt x="816" y="49"/>
                  <a:pt x="816" y="49"/>
                  <a:pt x="816" y="49"/>
                </a:cubicBezTo>
                <a:cubicBezTo>
                  <a:pt x="816" y="43"/>
                  <a:pt x="816" y="43"/>
                  <a:pt x="816" y="43"/>
                </a:cubicBezTo>
                <a:cubicBezTo>
                  <a:pt x="823" y="44"/>
                  <a:pt x="836" y="42"/>
                  <a:pt x="845" y="42"/>
                </a:cubicBezTo>
                <a:cubicBezTo>
                  <a:pt x="846" y="39"/>
                  <a:pt x="846" y="39"/>
                  <a:pt x="846" y="39"/>
                </a:cubicBezTo>
                <a:cubicBezTo>
                  <a:pt x="840" y="39"/>
                  <a:pt x="834" y="41"/>
                  <a:pt x="831" y="40"/>
                </a:cubicBezTo>
                <a:cubicBezTo>
                  <a:pt x="829" y="39"/>
                  <a:pt x="825" y="32"/>
                  <a:pt x="828" y="28"/>
                </a:cubicBezTo>
                <a:cubicBezTo>
                  <a:pt x="825" y="34"/>
                  <a:pt x="825" y="34"/>
                  <a:pt x="825" y="34"/>
                </a:cubicBezTo>
                <a:cubicBezTo>
                  <a:pt x="807" y="34"/>
                  <a:pt x="807" y="34"/>
                  <a:pt x="789" y="26"/>
                </a:cubicBezTo>
                <a:cubicBezTo>
                  <a:pt x="790" y="29"/>
                  <a:pt x="790" y="29"/>
                  <a:pt x="790" y="29"/>
                </a:cubicBezTo>
                <a:cubicBezTo>
                  <a:pt x="786" y="31"/>
                  <a:pt x="783" y="33"/>
                  <a:pt x="782" y="28"/>
                </a:cubicBezTo>
                <a:cubicBezTo>
                  <a:pt x="771" y="26"/>
                  <a:pt x="760" y="22"/>
                  <a:pt x="753" y="13"/>
                </a:cubicBezTo>
                <a:cubicBezTo>
                  <a:pt x="751" y="21"/>
                  <a:pt x="751" y="21"/>
                  <a:pt x="751" y="21"/>
                </a:cubicBezTo>
                <a:cubicBezTo>
                  <a:pt x="748" y="20"/>
                  <a:pt x="745" y="9"/>
                  <a:pt x="744" y="19"/>
                </a:cubicBezTo>
                <a:cubicBezTo>
                  <a:pt x="739" y="22"/>
                  <a:pt x="739" y="22"/>
                  <a:pt x="739" y="22"/>
                </a:cubicBezTo>
                <a:cubicBezTo>
                  <a:pt x="735" y="22"/>
                  <a:pt x="733" y="26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29" y="20"/>
                  <a:pt x="729" y="20"/>
                  <a:pt x="729" y="20"/>
                </a:cubicBezTo>
                <a:cubicBezTo>
                  <a:pt x="729" y="21"/>
                  <a:pt x="729" y="21"/>
                  <a:pt x="729" y="21"/>
                </a:cubicBezTo>
                <a:cubicBezTo>
                  <a:pt x="722" y="17"/>
                  <a:pt x="729" y="28"/>
                  <a:pt x="721" y="23"/>
                </a:cubicBezTo>
                <a:cubicBezTo>
                  <a:pt x="718" y="18"/>
                  <a:pt x="718" y="33"/>
                  <a:pt x="714" y="31"/>
                </a:cubicBezTo>
                <a:cubicBezTo>
                  <a:pt x="710" y="20"/>
                  <a:pt x="710" y="20"/>
                  <a:pt x="710" y="20"/>
                </a:cubicBezTo>
                <a:cubicBezTo>
                  <a:pt x="703" y="13"/>
                  <a:pt x="701" y="24"/>
                  <a:pt x="690" y="24"/>
                </a:cubicBezTo>
                <a:cubicBezTo>
                  <a:pt x="686" y="20"/>
                  <a:pt x="683" y="11"/>
                  <a:pt x="687" y="2"/>
                </a:cubicBezTo>
                <a:cubicBezTo>
                  <a:pt x="682" y="12"/>
                  <a:pt x="685" y="9"/>
                  <a:pt x="678" y="13"/>
                </a:cubicBezTo>
                <a:cubicBezTo>
                  <a:pt x="677" y="9"/>
                  <a:pt x="678" y="8"/>
                  <a:pt x="680" y="5"/>
                </a:cubicBezTo>
                <a:cubicBezTo>
                  <a:pt x="674" y="0"/>
                  <a:pt x="676" y="8"/>
                  <a:pt x="672" y="8"/>
                </a:cubicBezTo>
                <a:cubicBezTo>
                  <a:pt x="671" y="16"/>
                  <a:pt x="669" y="28"/>
                  <a:pt x="668" y="28"/>
                </a:cubicBezTo>
                <a:cubicBezTo>
                  <a:pt x="669" y="31"/>
                  <a:pt x="669" y="31"/>
                  <a:pt x="669" y="31"/>
                </a:cubicBezTo>
                <a:cubicBezTo>
                  <a:pt x="665" y="35"/>
                  <a:pt x="660" y="37"/>
                  <a:pt x="655" y="33"/>
                </a:cubicBezTo>
                <a:cubicBezTo>
                  <a:pt x="655" y="29"/>
                  <a:pt x="655" y="29"/>
                  <a:pt x="655" y="29"/>
                </a:cubicBezTo>
                <a:cubicBezTo>
                  <a:pt x="650" y="31"/>
                  <a:pt x="650" y="31"/>
                  <a:pt x="650" y="31"/>
                </a:cubicBezTo>
                <a:cubicBezTo>
                  <a:pt x="649" y="26"/>
                  <a:pt x="649" y="26"/>
                  <a:pt x="649" y="26"/>
                </a:cubicBezTo>
                <a:cubicBezTo>
                  <a:pt x="642" y="27"/>
                  <a:pt x="642" y="27"/>
                  <a:pt x="642" y="27"/>
                </a:cubicBezTo>
                <a:cubicBezTo>
                  <a:pt x="643" y="28"/>
                  <a:pt x="643" y="28"/>
                  <a:pt x="643" y="28"/>
                </a:cubicBezTo>
                <a:cubicBezTo>
                  <a:pt x="641" y="29"/>
                  <a:pt x="635" y="30"/>
                  <a:pt x="631" y="28"/>
                </a:cubicBezTo>
                <a:cubicBezTo>
                  <a:pt x="632" y="25"/>
                  <a:pt x="632" y="25"/>
                  <a:pt x="632" y="25"/>
                </a:cubicBezTo>
                <a:cubicBezTo>
                  <a:pt x="622" y="16"/>
                  <a:pt x="614" y="27"/>
                  <a:pt x="603" y="28"/>
                </a:cubicBezTo>
                <a:cubicBezTo>
                  <a:pt x="604" y="23"/>
                  <a:pt x="604" y="23"/>
                  <a:pt x="604" y="23"/>
                </a:cubicBezTo>
                <a:cubicBezTo>
                  <a:pt x="601" y="17"/>
                  <a:pt x="603" y="31"/>
                  <a:pt x="599" y="28"/>
                </a:cubicBezTo>
                <a:cubicBezTo>
                  <a:pt x="599" y="21"/>
                  <a:pt x="599" y="21"/>
                  <a:pt x="599" y="21"/>
                </a:cubicBezTo>
                <a:cubicBezTo>
                  <a:pt x="594" y="30"/>
                  <a:pt x="593" y="19"/>
                  <a:pt x="591" y="16"/>
                </a:cubicBezTo>
                <a:cubicBezTo>
                  <a:pt x="592" y="25"/>
                  <a:pt x="592" y="25"/>
                  <a:pt x="592" y="25"/>
                </a:cubicBezTo>
                <a:cubicBezTo>
                  <a:pt x="587" y="23"/>
                  <a:pt x="587" y="23"/>
                  <a:pt x="587" y="23"/>
                </a:cubicBezTo>
                <a:cubicBezTo>
                  <a:pt x="581" y="20"/>
                  <a:pt x="583" y="12"/>
                  <a:pt x="584" y="7"/>
                </a:cubicBezTo>
                <a:cubicBezTo>
                  <a:pt x="580" y="14"/>
                  <a:pt x="580" y="14"/>
                  <a:pt x="580" y="14"/>
                </a:cubicBezTo>
                <a:cubicBezTo>
                  <a:pt x="579" y="6"/>
                  <a:pt x="579" y="6"/>
                  <a:pt x="579" y="6"/>
                </a:cubicBezTo>
                <a:cubicBezTo>
                  <a:pt x="576" y="15"/>
                  <a:pt x="577" y="4"/>
                  <a:pt x="572" y="9"/>
                </a:cubicBezTo>
                <a:cubicBezTo>
                  <a:pt x="571" y="6"/>
                  <a:pt x="572" y="5"/>
                  <a:pt x="571" y="3"/>
                </a:cubicBezTo>
                <a:cubicBezTo>
                  <a:pt x="562" y="14"/>
                  <a:pt x="562" y="14"/>
                  <a:pt x="562" y="14"/>
                </a:cubicBezTo>
                <a:cubicBezTo>
                  <a:pt x="567" y="9"/>
                  <a:pt x="567" y="9"/>
                  <a:pt x="567" y="9"/>
                </a:cubicBezTo>
                <a:cubicBezTo>
                  <a:pt x="567" y="21"/>
                  <a:pt x="567" y="21"/>
                  <a:pt x="567" y="21"/>
                </a:cubicBezTo>
                <a:cubicBezTo>
                  <a:pt x="561" y="30"/>
                  <a:pt x="560" y="20"/>
                  <a:pt x="556" y="23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52" y="22"/>
                  <a:pt x="552" y="17"/>
                  <a:pt x="549" y="15"/>
                </a:cubicBezTo>
                <a:cubicBezTo>
                  <a:pt x="550" y="17"/>
                  <a:pt x="551" y="20"/>
                  <a:pt x="549" y="22"/>
                </a:cubicBezTo>
                <a:cubicBezTo>
                  <a:pt x="547" y="22"/>
                  <a:pt x="548" y="18"/>
                  <a:pt x="546" y="16"/>
                </a:cubicBezTo>
                <a:cubicBezTo>
                  <a:pt x="546" y="24"/>
                  <a:pt x="541" y="28"/>
                  <a:pt x="537" y="24"/>
                </a:cubicBezTo>
                <a:cubicBezTo>
                  <a:pt x="538" y="23"/>
                  <a:pt x="538" y="22"/>
                  <a:pt x="538" y="21"/>
                </a:cubicBezTo>
                <a:cubicBezTo>
                  <a:pt x="537" y="23"/>
                  <a:pt x="536" y="25"/>
                  <a:pt x="535" y="23"/>
                </a:cubicBezTo>
                <a:cubicBezTo>
                  <a:pt x="536" y="14"/>
                  <a:pt x="536" y="14"/>
                  <a:pt x="536" y="14"/>
                </a:cubicBezTo>
                <a:cubicBezTo>
                  <a:pt x="532" y="22"/>
                  <a:pt x="532" y="22"/>
                  <a:pt x="532" y="22"/>
                </a:cubicBezTo>
                <a:cubicBezTo>
                  <a:pt x="530" y="20"/>
                  <a:pt x="527" y="26"/>
                  <a:pt x="527" y="20"/>
                </a:cubicBezTo>
                <a:cubicBezTo>
                  <a:pt x="528" y="19"/>
                  <a:pt x="528" y="19"/>
                  <a:pt x="528" y="19"/>
                </a:cubicBezTo>
                <a:cubicBezTo>
                  <a:pt x="511" y="17"/>
                  <a:pt x="511" y="17"/>
                  <a:pt x="511" y="17"/>
                </a:cubicBezTo>
                <a:cubicBezTo>
                  <a:pt x="511" y="10"/>
                  <a:pt x="511" y="10"/>
                  <a:pt x="511" y="10"/>
                </a:cubicBezTo>
                <a:cubicBezTo>
                  <a:pt x="509" y="19"/>
                  <a:pt x="502" y="6"/>
                  <a:pt x="502" y="18"/>
                </a:cubicBezTo>
                <a:cubicBezTo>
                  <a:pt x="499" y="11"/>
                  <a:pt x="490" y="22"/>
                  <a:pt x="492" y="9"/>
                </a:cubicBezTo>
                <a:cubicBezTo>
                  <a:pt x="480" y="8"/>
                  <a:pt x="474" y="21"/>
                  <a:pt x="461" y="15"/>
                </a:cubicBezTo>
                <a:cubicBezTo>
                  <a:pt x="456" y="3"/>
                  <a:pt x="443" y="7"/>
                  <a:pt x="434" y="6"/>
                </a:cubicBezTo>
                <a:cubicBezTo>
                  <a:pt x="417" y="11"/>
                  <a:pt x="406" y="15"/>
                  <a:pt x="388" y="19"/>
                </a:cubicBezTo>
                <a:cubicBezTo>
                  <a:pt x="378" y="4"/>
                  <a:pt x="362" y="25"/>
                  <a:pt x="351" y="17"/>
                </a:cubicBezTo>
                <a:cubicBezTo>
                  <a:pt x="348" y="23"/>
                  <a:pt x="348" y="23"/>
                  <a:pt x="348" y="23"/>
                </a:cubicBezTo>
                <a:cubicBezTo>
                  <a:pt x="340" y="13"/>
                  <a:pt x="329" y="26"/>
                  <a:pt x="318" y="16"/>
                </a:cubicBezTo>
                <a:cubicBezTo>
                  <a:pt x="316" y="19"/>
                  <a:pt x="314" y="20"/>
                  <a:pt x="314" y="20"/>
                </a:cubicBezTo>
                <a:cubicBezTo>
                  <a:pt x="314" y="21"/>
                  <a:pt x="315" y="22"/>
                  <a:pt x="315" y="26"/>
                </a:cubicBezTo>
                <a:cubicBezTo>
                  <a:pt x="312" y="23"/>
                  <a:pt x="306" y="27"/>
                  <a:pt x="306" y="19"/>
                </a:cubicBezTo>
                <a:cubicBezTo>
                  <a:pt x="307" y="18"/>
                  <a:pt x="307" y="18"/>
                  <a:pt x="307" y="18"/>
                </a:cubicBezTo>
                <a:cubicBezTo>
                  <a:pt x="307" y="10"/>
                  <a:pt x="298" y="22"/>
                  <a:pt x="295" y="15"/>
                </a:cubicBezTo>
                <a:cubicBezTo>
                  <a:pt x="297" y="24"/>
                  <a:pt x="297" y="24"/>
                  <a:pt x="297" y="24"/>
                </a:cubicBezTo>
                <a:cubicBezTo>
                  <a:pt x="291" y="22"/>
                  <a:pt x="291" y="22"/>
                  <a:pt x="291" y="22"/>
                </a:cubicBezTo>
                <a:cubicBezTo>
                  <a:pt x="292" y="21"/>
                  <a:pt x="292" y="21"/>
                  <a:pt x="292" y="21"/>
                </a:cubicBezTo>
                <a:cubicBezTo>
                  <a:pt x="268" y="41"/>
                  <a:pt x="256" y="14"/>
                  <a:pt x="234" y="32"/>
                </a:cubicBezTo>
                <a:cubicBezTo>
                  <a:pt x="236" y="23"/>
                  <a:pt x="229" y="37"/>
                  <a:pt x="229" y="27"/>
                </a:cubicBezTo>
                <a:cubicBezTo>
                  <a:pt x="222" y="15"/>
                  <a:pt x="218" y="31"/>
                  <a:pt x="213" y="34"/>
                </a:cubicBezTo>
                <a:cubicBezTo>
                  <a:pt x="213" y="35"/>
                  <a:pt x="213" y="35"/>
                  <a:pt x="213" y="36"/>
                </a:cubicBezTo>
                <a:cubicBezTo>
                  <a:pt x="205" y="35"/>
                  <a:pt x="205" y="35"/>
                  <a:pt x="205" y="35"/>
                </a:cubicBezTo>
                <a:cubicBezTo>
                  <a:pt x="209" y="22"/>
                  <a:pt x="199" y="46"/>
                  <a:pt x="203" y="35"/>
                </a:cubicBezTo>
                <a:cubicBezTo>
                  <a:pt x="181" y="27"/>
                  <a:pt x="153" y="38"/>
                  <a:pt x="127" y="36"/>
                </a:cubicBezTo>
                <a:cubicBezTo>
                  <a:pt x="128" y="39"/>
                  <a:pt x="128" y="39"/>
                  <a:pt x="128" y="39"/>
                </a:cubicBezTo>
                <a:cubicBezTo>
                  <a:pt x="122" y="39"/>
                  <a:pt x="114" y="43"/>
                  <a:pt x="109" y="39"/>
                </a:cubicBezTo>
                <a:cubicBezTo>
                  <a:pt x="104" y="34"/>
                  <a:pt x="99" y="48"/>
                  <a:pt x="97" y="48"/>
                </a:cubicBezTo>
                <a:cubicBezTo>
                  <a:pt x="92" y="54"/>
                  <a:pt x="86" y="44"/>
                  <a:pt x="89" y="44"/>
                </a:cubicBezTo>
                <a:cubicBezTo>
                  <a:pt x="83" y="46"/>
                  <a:pt x="79" y="58"/>
                  <a:pt x="71" y="54"/>
                </a:cubicBezTo>
                <a:cubicBezTo>
                  <a:pt x="67" y="43"/>
                  <a:pt x="50" y="66"/>
                  <a:pt x="49" y="54"/>
                </a:cubicBezTo>
                <a:cubicBezTo>
                  <a:pt x="49" y="55"/>
                  <a:pt x="49" y="55"/>
                  <a:pt x="49" y="55"/>
                </a:cubicBezTo>
                <a:cubicBezTo>
                  <a:pt x="38" y="48"/>
                  <a:pt x="30" y="63"/>
                  <a:pt x="18" y="56"/>
                </a:cubicBezTo>
                <a:cubicBezTo>
                  <a:pt x="18" y="56"/>
                  <a:pt x="18" y="56"/>
                  <a:pt x="18" y="55"/>
                </a:cubicBezTo>
                <a:cubicBezTo>
                  <a:pt x="0" y="94"/>
                  <a:pt x="0" y="94"/>
                  <a:pt x="0" y="94"/>
                </a:cubicBezTo>
                <a:cubicBezTo>
                  <a:pt x="11" y="134"/>
                  <a:pt x="11" y="134"/>
                  <a:pt x="11" y="134"/>
                </a:cubicBezTo>
                <a:cubicBezTo>
                  <a:pt x="33" y="165"/>
                  <a:pt x="33" y="165"/>
                  <a:pt x="33" y="165"/>
                </a:cubicBezTo>
                <a:cubicBezTo>
                  <a:pt x="49" y="161"/>
                  <a:pt x="66" y="157"/>
                  <a:pt x="83" y="154"/>
                </a:cubicBezTo>
                <a:cubicBezTo>
                  <a:pt x="124" y="163"/>
                  <a:pt x="124" y="163"/>
                  <a:pt x="124" y="163"/>
                </a:cubicBezTo>
                <a:cubicBezTo>
                  <a:pt x="157" y="159"/>
                  <a:pt x="190" y="156"/>
                  <a:pt x="223" y="15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49" y="158"/>
                  <a:pt x="274" y="139"/>
                  <a:pt x="295" y="149"/>
                </a:cubicBezTo>
                <a:cubicBezTo>
                  <a:pt x="295" y="141"/>
                  <a:pt x="295" y="141"/>
                  <a:pt x="295" y="141"/>
                </a:cubicBezTo>
                <a:cubicBezTo>
                  <a:pt x="301" y="141"/>
                  <a:pt x="301" y="145"/>
                  <a:pt x="302" y="147"/>
                </a:cubicBezTo>
                <a:cubicBezTo>
                  <a:pt x="357" y="143"/>
                  <a:pt x="414" y="131"/>
                  <a:pt x="464" y="141"/>
                </a:cubicBezTo>
                <a:cubicBezTo>
                  <a:pt x="469" y="147"/>
                  <a:pt x="483" y="143"/>
                  <a:pt x="487" y="149"/>
                </a:cubicBezTo>
                <a:cubicBezTo>
                  <a:pt x="503" y="139"/>
                  <a:pt x="520" y="139"/>
                  <a:pt x="536" y="140"/>
                </a:cubicBezTo>
                <a:cubicBezTo>
                  <a:pt x="536" y="141"/>
                  <a:pt x="536" y="141"/>
                  <a:pt x="536" y="141"/>
                </a:cubicBezTo>
                <a:cubicBezTo>
                  <a:pt x="543" y="140"/>
                  <a:pt x="543" y="140"/>
                  <a:pt x="543" y="140"/>
                </a:cubicBezTo>
                <a:cubicBezTo>
                  <a:pt x="544" y="140"/>
                  <a:pt x="544" y="141"/>
                  <a:pt x="544" y="142"/>
                </a:cubicBezTo>
                <a:cubicBezTo>
                  <a:pt x="552" y="135"/>
                  <a:pt x="566" y="142"/>
                  <a:pt x="576" y="145"/>
                </a:cubicBezTo>
                <a:cubicBezTo>
                  <a:pt x="576" y="146"/>
                  <a:pt x="576" y="146"/>
                  <a:pt x="576" y="146"/>
                </a:cubicBezTo>
                <a:cubicBezTo>
                  <a:pt x="637" y="148"/>
                  <a:pt x="694" y="135"/>
                  <a:pt x="755" y="149"/>
                </a:cubicBezTo>
                <a:cubicBezTo>
                  <a:pt x="782" y="163"/>
                  <a:pt x="816" y="146"/>
                  <a:pt x="848" y="159"/>
                </a:cubicBezTo>
                <a:cubicBezTo>
                  <a:pt x="853" y="167"/>
                  <a:pt x="919" y="165"/>
                  <a:pt x="925" y="162"/>
                </a:cubicBezTo>
                <a:close/>
              </a:path>
            </a:pathLst>
          </a:custGeom>
          <a:solidFill>
            <a:srgbClr val="FF0000">
              <a:alpha val="34000"/>
            </a:srgb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9107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802AAB9C-90D3-2440-9A1D-4D0F31FF8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7122" y="483997"/>
            <a:ext cx="7886700" cy="687388"/>
          </a:xfrm>
        </p:spPr>
        <p:txBody>
          <a:bodyPr>
            <a:normAutofit/>
          </a:bodyPr>
          <a:lstStyle/>
          <a:p>
            <a:r>
              <a:rPr lang="tr-TR" altLang="en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Paydaş Analizi</a:t>
            </a:r>
            <a:endParaRPr lang="en-TR" altLang="en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1A5044A4-34F3-E24B-89AE-C45116781E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63257" y="1787176"/>
            <a:ext cx="10407419" cy="4619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tr-TR" dirty="0" smtClean="0"/>
              <a:t>		      Paydaşların belirlenmesi, </a:t>
            </a:r>
          </a:p>
          <a:p>
            <a:pPr marL="0" indent="0">
              <a:buNone/>
            </a:pPr>
            <a:r>
              <a:rPr lang="tr-TR" dirty="0" smtClean="0"/>
              <a:t>		      Hizmetten nasıl etkileneceklerinin değerlendirilmesi.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altLang="en-US" dirty="0" smtClean="0">
                <a:solidFill>
                  <a:srgbClr val="202124"/>
                </a:solidFill>
                <a:latin typeface="inherit"/>
              </a:rPr>
              <a:t>		     </a:t>
            </a:r>
          </a:p>
          <a:p>
            <a:pPr marL="0" indent="0">
              <a:buNone/>
            </a:pPr>
            <a:r>
              <a:rPr lang="tr-TR" altLang="en-US" dirty="0" smtClean="0">
                <a:solidFill>
                  <a:srgbClr val="202124"/>
                </a:solidFill>
                <a:latin typeface="inherit"/>
              </a:rPr>
              <a:t>		     </a:t>
            </a:r>
            <a:r>
              <a:rPr lang="tr-TR" altLang="en-US" dirty="0" smtClean="0">
                <a:solidFill>
                  <a:srgbClr val="202124"/>
                </a:solidFill>
              </a:rPr>
              <a:t>Paydaş ve kuruluş arasında iş birliğinin geliştirilmesi </a:t>
            </a:r>
          </a:p>
          <a:p>
            <a:pPr marL="0" indent="0">
              <a:buNone/>
            </a:pPr>
            <a:r>
              <a:rPr lang="tr-TR" altLang="en-US" dirty="0" smtClean="0">
                <a:solidFill>
                  <a:srgbClr val="202124"/>
                </a:solidFill>
              </a:rPr>
              <a:t>		      Nihayetinde hizmet için başarılı sonuçların sağlanması.</a:t>
            </a:r>
            <a:endParaRPr lang="tr-TR" altLang="en-TR" b="1" dirty="0" smtClean="0"/>
          </a:p>
          <a:p>
            <a:pPr marL="0" indent="0">
              <a:buNone/>
            </a:pPr>
            <a:endParaRPr lang="en-TR" altLang="en-TR" dirty="0"/>
          </a:p>
          <a:p>
            <a:pPr marL="0" indent="0">
              <a:buNone/>
            </a:pPr>
            <a:endParaRPr lang="tr-TR" altLang="en-TR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57FE1-28B3-9C46-A129-5EC164B7C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F3E86-5883-2141-92F0-D5979D9F2A5B}" type="slidenum">
              <a:rPr lang="en-US" altLang="en-TR" smtClean="0"/>
              <a:pPr>
                <a:defRPr/>
              </a:pPr>
              <a:t>3</a:t>
            </a:fld>
            <a:endParaRPr lang="en-US" altLang="en-TR"/>
          </a:p>
        </p:txBody>
      </p:sp>
      <p:grpSp>
        <p:nvGrpSpPr>
          <p:cNvPr id="12" name="Grupa 20"/>
          <p:cNvGrpSpPr/>
          <p:nvPr/>
        </p:nvGrpSpPr>
        <p:grpSpPr>
          <a:xfrm>
            <a:off x="1389391" y="2235803"/>
            <a:ext cx="1939360" cy="1084014"/>
            <a:chOff x="539552" y="1780956"/>
            <a:chExt cx="2127250" cy="1189037"/>
          </a:xfrm>
        </p:grpSpPr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1780956"/>
              <a:ext cx="2127250" cy="1189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Pagon 4"/>
            <p:cNvSpPr/>
            <p:nvPr/>
          </p:nvSpPr>
          <p:spPr>
            <a:xfrm>
              <a:off x="1295780" y="1916832"/>
              <a:ext cx="940955" cy="9172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26670" rIns="0" bIns="2667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noProof="0" dirty="0" smtClean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AMAÇ</a:t>
              </a:r>
              <a:endParaRPr lang="en-US" sz="2000" b="1" kern="1200" noProof="0" dirty="0">
                <a:solidFill>
                  <a:sysClr val="windowText" lastClr="000000"/>
                </a:solidFill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391" y="4162803"/>
            <a:ext cx="1939360" cy="1084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Pagon 4"/>
          <p:cNvSpPr/>
          <p:nvPr/>
        </p:nvSpPr>
        <p:spPr>
          <a:xfrm>
            <a:off x="2078824" y="4286678"/>
            <a:ext cx="857845" cy="8362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26670" rIns="0" bIns="2667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000" b="1" kern="1200" noProof="0" dirty="0" smtClean="0">
                <a:solidFill>
                  <a:sysClr val="windowText" lastClr="000000"/>
                </a:solidFill>
                <a:latin typeface="Calibri"/>
                <a:ea typeface="+mn-ea"/>
                <a:cs typeface="+mn-cs"/>
              </a:rPr>
              <a:t>HEDEF</a:t>
            </a:r>
            <a:endParaRPr lang="en-US" sz="2000" b="1" kern="1200" noProof="0" dirty="0">
              <a:solidFill>
                <a:sysClr val="windowText" lastClr="000000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021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802AAB9C-90D3-2440-9A1D-4D0F31FF8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7122" y="483997"/>
            <a:ext cx="7886700" cy="687388"/>
          </a:xfrm>
        </p:spPr>
        <p:txBody>
          <a:bodyPr>
            <a:normAutofit/>
          </a:bodyPr>
          <a:lstStyle/>
          <a:p>
            <a:r>
              <a:rPr lang="tr-TR" altLang="en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Neden Paydaş Analizi</a:t>
            </a:r>
            <a:endParaRPr lang="en-TR" altLang="en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1A5044A4-34F3-E24B-89AE-C45116781E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97122" y="1564437"/>
            <a:ext cx="10407419" cy="461962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tr-TR" dirty="0" smtClean="0"/>
              <a:t>	</a:t>
            </a:r>
            <a:r>
              <a:rPr lang="tr-TR" sz="5900" dirty="0" smtClean="0"/>
              <a:t>Yararlanıcıların ilgi alanlarının, ihtiyaçlarının ve yeteneklerinin anlaşılması,</a:t>
            </a:r>
            <a:endParaRPr lang="tr-TR" altLang="en-US" sz="5900" dirty="0" smtClean="0">
              <a:solidFill>
                <a:srgbClr val="202124"/>
              </a:solidFill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tr-TR" altLang="en-US" sz="5900" dirty="0" smtClean="0">
                <a:solidFill>
                  <a:srgbClr val="202124"/>
                </a:solidFill>
              </a:rPr>
              <a:t>	Bir hizmet/proje veya proje konseptine ilgi duyabilecek tüm grupların </a:t>
            </a:r>
            <a:r>
              <a:rPr lang="tr-TR" altLang="en-US" sz="5800" dirty="0" smtClean="0"/>
              <a:t>netleştirilmesi,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tr-TR" sz="5800" dirty="0" smtClean="0"/>
              <a:t>	Hizmet uygulamasına yönelik olarak potansiyel fırsatların ve tehditlerin belirlenmesi,</a:t>
            </a:r>
          </a:p>
          <a:p>
            <a:pPr marL="0" lvl="0" indent="0" algn="just">
              <a:lnSpc>
                <a:spcPct val="120000"/>
              </a:lnSpc>
              <a:buNone/>
            </a:pPr>
            <a:r>
              <a:rPr lang="tr-TR" sz="5800" dirty="0" smtClean="0"/>
              <a:t>	Belirli grupların hizmet planlama, uygulama ve değerlendirmeye ne ölçüde katılması gerektiğinin belirlenmesi.</a:t>
            </a:r>
            <a:endParaRPr lang="tr-TR" altLang="en-US" sz="5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57FE1-28B3-9C46-A129-5EC164B7C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F3E86-5883-2141-92F0-D5979D9F2A5B}" type="slidenum">
              <a:rPr lang="en-US" altLang="en-TR" smtClean="0"/>
              <a:pPr>
                <a:defRPr/>
              </a:pPr>
              <a:t>4</a:t>
            </a:fld>
            <a:endParaRPr lang="en-US" altLang="en-TR"/>
          </a:p>
        </p:txBody>
      </p:sp>
      <p:sp>
        <p:nvSpPr>
          <p:cNvPr id="20" name="Freeform 9"/>
          <p:cNvSpPr>
            <a:spLocks noEditPoints="1"/>
          </p:cNvSpPr>
          <p:nvPr/>
        </p:nvSpPr>
        <p:spPr bwMode="auto">
          <a:xfrm>
            <a:off x="1505826" y="1563017"/>
            <a:ext cx="473394" cy="482628"/>
          </a:xfrm>
          <a:custGeom>
            <a:avLst/>
            <a:gdLst>
              <a:gd name="T0" fmla="*/ 36 w 239"/>
              <a:gd name="T1" fmla="*/ 243 h 243"/>
              <a:gd name="T2" fmla="*/ 0 w 239"/>
              <a:gd name="T3" fmla="*/ 243 h 243"/>
              <a:gd name="T4" fmla="*/ 0 w 239"/>
              <a:gd name="T5" fmla="*/ 136 h 243"/>
              <a:gd name="T6" fmla="*/ 36 w 239"/>
              <a:gd name="T7" fmla="*/ 136 h 243"/>
              <a:gd name="T8" fmla="*/ 36 w 239"/>
              <a:gd name="T9" fmla="*/ 243 h 243"/>
              <a:gd name="T10" fmla="*/ 234 w 239"/>
              <a:gd name="T11" fmla="*/ 135 h 243"/>
              <a:gd name="T12" fmla="*/ 219 w 239"/>
              <a:gd name="T13" fmla="*/ 111 h 243"/>
              <a:gd name="T14" fmla="*/ 160 w 239"/>
              <a:gd name="T15" fmla="*/ 103 h 243"/>
              <a:gd name="T16" fmla="*/ 155 w 239"/>
              <a:gd name="T17" fmla="*/ 92 h 243"/>
              <a:gd name="T18" fmla="*/ 167 w 239"/>
              <a:gd name="T19" fmla="*/ 54 h 243"/>
              <a:gd name="T20" fmla="*/ 155 w 239"/>
              <a:gd name="T21" fmla="*/ 1 h 243"/>
              <a:gd name="T22" fmla="*/ 140 w 239"/>
              <a:gd name="T23" fmla="*/ 25 h 243"/>
              <a:gd name="T24" fmla="*/ 83 w 239"/>
              <a:gd name="T25" fmla="*/ 105 h 243"/>
              <a:gd name="T26" fmla="*/ 50 w 239"/>
              <a:gd name="T27" fmla="*/ 136 h 243"/>
              <a:gd name="T28" fmla="*/ 50 w 239"/>
              <a:gd name="T29" fmla="*/ 243 h 243"/>
              <a:gd name="T30" fmla="*/ 76 w 239"/>
              <a:gd name="T31" fmla="*/ 241 h 243"/>
              <a:gd name="T32" fmla="*/ 161 w 239"/>
              <a:gd name="T33" fmla="*/ 241 h 243"/>
              <a:gd name="T34" fmla="*/ 206 w 239"/>
              <a:gd name="T35" fmla="*/ 232 h 243"/>
              <a:gd name="T36" fmla="*/ 233 w 239"/>
              <a:gd name="T37" fmla="*/ 197 h 243"/>
              <a:gd name="T38" fmla="*/ 239 w 239"/>
              <a:gd name="T39" fmla="*/ 167 h 243"/>
              <a:gd name="T40" fmla="*/ 234 w 239"/>
              <a:gd name="T41" fmla="*/ 135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39" h="243">
                <a:moveTo>
                  <a:pt x="36" y="243"/>
                </a:moveTo>
                <a:cubicBezTo>
                  <a:pt x="0" y="243"/>
                  <a:pt x="0" y="243"/>
                  <a:pt x="0" y="243"/>
                </a:cubicBezTo>
                <a:cubicBezTo>
                  <a:pt x="0" y="136"/>
                  <a:pt x="0" y="136"/>
                  <a:pt x="0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243"/>
                  <a:pt x="36" y="243"/>
                  <a:pt x="36" y="243"/>
                </a:cubicBezTo>
                <a:close/>
                <a:moveTo>
                  <a:pt x="234" y="135"/>
                </a:moveTo>
                <a:cubicBezTo>
                  <a:pt x="233" y="125"/>
                  <a:pt x="228" y="115"/>
                  <a:pt x="219" y="111"/>
                </a:cubicBezTo>
                <a:cubicBezTo>
                  <a:pt x="209" y="107"/>
                  <a:pt x="162" y="104"/>
                  <a:pt x="160" y="103"/>
                </a:cubicBezTo>
                <a:cubicBezTo>
                  <a:pt x="158" y="102"/>
                  <a:pt x="154" y="97"/>
                  <a:pt x="155" y="92"/>
                </a:cubicBezTo>
                <a:cubicBezTo>
                  <a:pt x="156" y="87"/>
                  <a:pt x="157" y="74"/>
                  <a:pt x="167" y="54"/>
                </a:cubicBezTo>
                <a:cubicBezTo>
                  <a:pt x="182" y="23"/>
                  <a:pt x="167" y="0"/>
                  <a:pt x="155" y="1"/>
                </a:cubicBezTo>
                <a:cubicBezTo>
                  <a:pt x="144" y="2"/>
                  <a:pt x="142" y="16"/>
                  <a:pt x="140" y="25"/>
                </a:cubicBezTo>
                <a:cubicBezTo>
                  <a:pt x="139" y="33"/>
                  <a:pt x="93" y="93"/>
                  <a:pt x="83" y="105"/>
                </a:cubicBezTo>
                <a:cubicBezTo>
                  <a:pt x="74" y="115"/>
                  <a:pt x="57" y="129"/>
                  <a:pt x="50" y="136"/>
                </a:cubicBezTo>
                <a:cubicBezTo>
                  <a:pt x="50" y="243"/>
                  <a:pt x="50" y="243"/>
                  <a:pt x="50" y="243"/>
                </a:cubicBezTo>
                <a:cubicBezTo>
                  <a:pt x="64" y="242"/>
                  <a:pt x="76" y="241"/>
                  <a:pt x="76" y="241"/>
                </a:cubicBezTo>
                <a:cubicBezTo>
                  <a:pt x="151" y="242"/>
                  <a:pt x="161" y="241"/>
                  <a:pt x="161" y="241"/>
                </a:cubicBezTo>
                <a:cubicBezTo>
                  <a:pt x="192" y="239"/>
                  <a:pt x="197" y="238"/>
                  <a:pt x="206" y="232"/>
                </a:cubicBezTo>
                <a:cubicBezTo>
                  <a:pt x="218" y="223"/>
                  <a:pt x="231" y="208"/>
                  <a:pt x="233" y="197"/>
                </a:cubicBezTo>
                <a:cubicBezTo>
                  <a:pt x="235" y="187"/>
                  <a:pt x="238" y="177"/>
                  <a:pt x="239" y="167"/>
                </a:cubicBezTo>
                <a:cubicBezTo>
                  <a:pt x="239" y="153"/>
                  <a:pt x="235" y="145"/>
                  <a:pt x="234" y="135"/>
                </a:cubicBezTo>
                <a:close/>
              </a:path>
            </a:pathLst>
          </a:custGeom>
          <a:solidFill>
            <a:sysClr val="windowText" lastClr="000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1" name="Freeform 11"/>
          <p:cNvSpPr>
            <a:spLocks noEditPoints="1"/>
          </p:cNvSpPr>
          <p:nvPr/>
        </p:nvSpPr>
        <p:spPr bwMode="auto">
          <a:xfrm>
            <a:off x="1505826" y="3502904"/>
            <a:ext cx="473394" cy="482628"/>
          </a:xfrm>
          <a:custGeom>
            <a:avLst/>
            <a:gdLst>
              <a:gd name="T0" fmla="*/ 36 w 239"/>
              <a:gd name="T1" fmla="*/ 243 h 243"/>
              <a:gd name="T2" fmla="*/ 0 w 239"/>
              <a:gd name="T3" fmla="*/ 243 h 243"/>
              <a:gd name="T4" fmla="*/ 0 w 239"/>
              <a:gd name="T5" fmla="*/ 136 h 243"/>
              <a:gd name="T6" fmla="*/ 36 w 239"/>
              <a:gd name="T7" fmla="*/ 136 h 243"/>
              <a:gd name="T8" fmla="*/ 36 w 239"/>
              <a:gd name="T9" fmla="*/ 243 h 243"/>
              <a:gd name="T10" fmla="*/ 234 w 239"/>
              <a:gd name="T11" fmla="*/ 135 h 243"/>
              <a:gd name="T12" fmla="*/ 219 w 239"/>
              <a:gd name="T13" fmla="*/ 111 h 243"/>
              <a:gd name="T14" fmla="*/ 160 w 239"/>
              <a:gd name="T15" fmla="*/ 103 h 243"/>
              <a:gd name="T16" fmla="*/ 155 w 239"/>
              <a:gd name="T17" fmla="*/ 92 h 243"/>
              <a:gd name="T18" fmla="*/ 167 w 239"/>
              <a:gd name="T19" fmla="*/ 54 h 243"/>
              <a:gd name="T20" fmla="*/ 155 w 239"/>
              <a:gd name="T21" fmla="*/ 1 h 243"/>
              <a:gd name="T22" fmla="*/ 140 w 239"/>
              <a:gd name="T23" fmla="*/ 25 h 243"/>
              <a:gd name="T24" fmla="*/ 83 w 239"/>
              <a:gd name="T25" fmla="*/ 105 h 243"/>
              <a:gd name="T26" fmla="*/ 50 w 239"/>
              <a:gd name="T27" fmla="*/ 136 h 243"/>
              <a:gd name="T28" fmla="*/ 50 w 239"/>
              <a:gd name="T29" fmla="*/ 243 h 243"/>
              <a:gd name="T30" fmla="*/ 76 w 239"/>
              <a:gd name="T31" fmla="*/ 241 h 243"/>
              <a:gd name="T32" fmla="*/ 161 w 239"/>
              <a:gd name="T33" fmla="*/ 241 h 243"/>
              <a:gd name="T34" fmla="*/ 206 w 239"/>
              <a:gd name="T35" fmla="*/ 232 h 243"/>
              <a:gd name="T36" fmla="*/ 233 w 239"/>
              <a:gd name="T37" fmla="*/ 197 h 243"/>
              <a:gd name="T38" fmla="*/ 239 w 239"/>
              <a:gd name="T39" fmla="*/ 167 h 243"/>
              <a:gd name="T40" fmla="*/ 234 w 239"/>
              <a:gd name="T41" fmla="*/ 135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39" h="243">
                <a:moveTo>
                  <a:pt x="36" y="243"/>
                </a:moveTo>
                <a:cubicBezTo>
                  <a:pt x="0" y="243"/>
                  <a:pt x="0" y="243"/>
                  <a:pt x="0" y="243"/>
                </a:cubicBezTo>
                <a:cubicBezTo>
                  <a:pt x="0" y="136"/>
                  <a:pt x="0" y="136"/>
                  <a:pt x="0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243"/>
                  <a:pt x="36" y="243"/>
                  <a:pt x="36" y="243"/>
                </a:cubicBezTo>
                <a:close/>
                <a:moveTo>
                  <a:pt x="234" y="135"/>
                </a:moveTo>
                <a:cubicBezTo>
                  <a:pt x="233" y="125"/>
                  <a:pt x="228" y="115"/>
                  <a:pt x="219" y="111"/>
                </a:cubicBezTo>
                <a:cubicBezTo>
                  <a:pt x="209" y="107"/>
                  <a:pt x="162" y="104"/>
                  <a:pt x="160" y="103"/>
                </a:cubicBezTo>
                <a:cubicBezTo>
                  <a:pt x="158" y="102"/>
                  <a:pt x="154" y="97"/>
                  <a:pt x="155" y="92"/>
                </a:cubicBezTo>
                <a:cubicBezTo>
                  <a:pt x="156" y="87"/>
                  <a:pt x="157" y="74"/>
                  <a:pt x="167" y="54"/>
                </a:cubicBezTo>
                <a:cubicBezTo>
                  <a:pt x="182" y="23"/>
                  <a:pt x="167" y="0"/>
                  <a:pt x="155" y="1"/>
                </a:cubicBezTo>
                <a:cubicBezTo>
                  <a:pt x="144" y="2"/>
                  <a:pt x="142" y="16"/>
                  <a:pt x="140" y="25"/>
                </a:cubicBezTo>
                <a:cubicBezTo>
                  <a:pt x="139" y="33"/>
                  <a:pt x="93" y="93"/>
                  <a:pt x="83" y="105"/>
                </a:cubicBezTo>
                <a:cubicBezTo>
                  <a:pt x="74" y="115"/>
                  <a:pt x="57" y="129"/>
                  <a:pt x="50" y="136"/>
                </a:cubicBezTo>
                <a:cubicBezTo>
                  <a:pt x="50" y="243"/>
                  <a:pt x="50" y="243"/>
                  <a:pt x="50" y="243"/>
                </a:cubicBezTo>
                <a:cubicBezTo>
                  <a:pt x="64" y="242"/>
                  <a:pt x="76" y="241"/>
                  <a:pt x="76" y="241"/>
                </a:cubicBezTo>
                <a:cubicBezTo>
                  <a:pt x="151" y="242"/>
                  <a:pt x="161" y="241"/>
                  <a:pt x="161" y="241"/>
                </a:cubicBezTo>
                <a:cubicBezTo>
                  <a:pt x="192" y="239"/>
                  <a:pt x="197" y="238"/>
                  <a:pt x="206" y="232"/>
                </a:cubicBezTo>
                <a:cubicBezTo>
                  <a:pt x="218" y="223"/>
                  <a:pt x="231" y="208"/>
                  <a:pt x="233" y="197"/>
                </a:cubicBezTo>
                <a:cubicBezTo>
                  <a:pt x="235" y="187"/>
                  <a:pt x="238" y="177"/>
                  <a:pt x="239" y="167"/>
                </a:cubicBezTo>
                <a:cubicBezTo>
                  <a:pt x="239" y="153"/>
                  <a:pt x="235" y="145"/>
                  <a:pt x="234" y="13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" name="Freeform 12"/>
          <p:cNvSpPr>
            <a:spLocks noEditPoints="1"/>
          </p:cNvSpPr>
          <p:nvPr/>
        </p:nvSpPr>
        <p:spPr bwMode="auto">
          <a:xfrm>
            <a:off x="1505826" y="4493009"/>
            <a:ext cx="473394" cy="482628"/>
          </a:xfrm>
          <a:custGeom>
            <a:avLst/>
            <a:gdLst>
              <a:gd name="T0" fmla="*/ 36 w 239"/>
              <a:gd name="T1" fmla="*/ 243 h 243"/>
              <a:gd name="T2" fmla="*/ 0 w 239"/>
              <a:gd name="T3" fmla="*/ 243 h 243"/>
              <a:gd name="T4" fmla="*/ 0 w 239"/>
              <a:gd name="T5" fmla="*/ 136 h 243"/>
              <a:gd name="T6" fmla="*/ 36 w 239"/>
              <a:gd name="T7" fmla="*/ 136 h 243"/>
              <a:gd name="T8" fmla="*/ 36 w 239"/>
              <a:gd name="T9" fmla="*/ 243 h 243"/>
              <a:gd name="T10" fmla="*/ 234 w 239"/>
              <a:gd name="T11" fmla="*/ 135 h 243"/>
              <a:gd name="T12" fmla="*/ 219 w 239"/>
              <a:gd name="T13" fmla="*/ 111 h 243"/>
              <a:gd name="T14" fmla="*/ 160 w 239"/>
              <a:gd name="T15" fmla="*/ 103 h 243"/>
              <a:gd name="T16" fmla="*/ 155 w 239"/>
              <a:gd name="T17" fmla="*/ 92 h 243"/>
              <a:gd name="T18" fmla="*/ 167 w 239"/>
              <a:gd name="T19" fmla="*/ 54 h 243"/>
              <a:gd name="T20" fmla="*/ 155 w 239"/>
              <a:gd name="T21" fmla="*/ 1 h 243"/>
              <a:gd name="T22" fmla="*/ 140 w 239"/>
              <a:gd name="T23" fmla="*/ 25 h 243"/>
              <a:gd name="T24" fmla="*/ 83 w 239"/>
              <a:gd name="T25" fmla="*/ 105 h 243"/>
              <a:gd name="T26" fmla="*/ 50 w 239"/>
              <a:gd name="T27" fmla="*/ 136 h 243"/>
              <a:gd name="T28" fmla="*/ 50 w 239"/>
              <a:gd name="T29" fmla="*/ 243 h 243"/>
              <a:gd name="T30" fmla="*/ 76 w 239"/>
              <a:gd name="T31" fmla="*/ 241 h 243"/>
              <a:gd name="T32" fmla="*/ 161 w 239"/>
              <a:gd name="T33" fmla="*/ 241 h 243"/>
              <a:gd name="T34" fmla="*/ 206 w 239"/>
              <a:gd name="T35" fmla="*/ 232 h 243"/>
              <a:gd name="T36" fmla="*/ 233 w 239"/>
              <a:gd name="T37" fmla="*/ 197 h 243"/>
              <a:gd name="T38" fmla="*/ 239 w 239"/>
              <a:gd name="T39" fmla="*/ 167 h 243"/>
              <a:gd name="T40" fmla="*/ 234 w 239"/>
              <a:gd name="T41" fmla="*/ 135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39" h="243">
                <a:moveTo>
                  <a:pt x="36" y="243"/>
                </a:moveTo>
                <a:cubicBezTo>
                  <a:pt x="0" y="243"/>
                  <a:pt x="0" y="243"/>
                  <a:pt x="0" y="243"/>
                </a:cubicBezTo>
                <a:cubicBezTo>
                  <a:pt x="0" y="136"/>
                  <a:pt x="0" y="136"/>
                  <a:pt x="0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243"/>
                  <a:pt x="36" y="243"/>
                  <a:pt x="36" y="243"/>
                </a:cubicBezTo>
                <a:close/>
                <a:moveTo>
                  <a:pt x="234" y="135"/>
                </a:moveTo>
                <a:cubicBezTo>
                  <a:pt x="233" y="125"/>
                  <a:pt x="228" y="115"/>
                  <a:pt x="219" y="111"/>
                </a:cubicBezTo>
                <a:cubicBezTo>
                  <a:pt x="209" y="107"/>
                  <a:pt x="162" y="104"/>
                  <a:pt x="160" y="103"/>
                </a:cubicBezTo>
                <a:cubicBezTo>
                  <a:pt x="158" y="102"/>
                  <a:pt x="154" y="97"/>
                  <a:pt x="155" y="92"/>
                </a:cubicBezTo>
                <a:cubicBezTo>
                  <a:pt x="156" y="87"/>
                  <a:pt x="157" y="74"/>
                  <a:pt x="167" y="54"/>
                </a:cubicBezTo>
                <a:cubicBezTo>
                  <a:pt x="182" y="23"/>
                  <a:pt x="167" y="0"/>
                  <a:pt x="155" y="1"/>
                </a:cubicBezTo>
                <a:cubicBezTo>
                  <a:pt x="144" y="2"/>
                  <a:pt x="142" y="16"/>
                  <a:pt x="140" y="25"/>
                </a:cubicBezTo>
                <a:cubicBezTo>
                  <a:pt x="139" y="33"/>
                  <a:pt x="93" y="93"/>
                  <a:pt x="83" y="105"/>
                </a:cubicBezTo>
                <a:cubicBezTo>
                  <a:pt x="74" y="115"/>
                  <a:pt x="57" y="129"/>
                  <a:pt x="50" y="136"/>
                </a:cubicBezTo>
                <a:cubicBezTo>
                  <a:pt x="50" y="243"/>
                  <a:pt x="50" y="243"/>
                  <a:pt x="50" y="243"/>
                </a:cubicBezTo>
                <a:cubicBezTo>
                  <a:pt x="64" y="242"/>
                  <a:pt x="76" y="241"/>
                  <a:pt x="76" y="241"/>
                </a:cubicBezTo>
                <a:cubicBezTo>
                  <a:pt x="151" y="242"/>
                  <a:pt x="161" y="241"/>
                  <a:pt x="161" y="241"/>
                </a:cubicBezTo>
                <a:cubicBezTo>
                  <a:pt x="192" y="239"/>
                  <a:pt x="197" y="238"/>
                  <a:pt x="206" y="232"/>
                </a:cubicBezTo>
                <a:cubicBezTo>
                  <a:pt x="218" y="223"/>
                  <a:pt x="231" y="208"/>
                  <a:pt x="233" y="197"/>
                </a:cubicBezTo>
                <a:cubicBezTo>
                  <a:pt x="235" y="187"/>
                  <a:pt x="238" y="177"/>
                  <a:pt x="239" y="167"/>
                </a:cubicBezTo>
                <a:cubicBezTo>
                  <a:pt x="239" y="153"/>
                  <a:pt x="235" y="145"/>
                  <a:pt x="234" y="135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3" name="Freeform 24"/>
          <p:cNvSpPr>
            <a:spLocks noEditPoints="1"/>
          </p:cNvSpPr>
          <p:nvPr/>
        </p:nvSpPr>
        <p:spPr bwMode="auto">
          <a:xfrm>
            <a:off x="1505826" y="2512799"/>
            <a:ext cx="473394" cy="482628"/>
          </a:xfrm>
          <a:custGeom>
            <a:avLst/>
            <a:gdLst>
              <a:gd name="T0" fmla="*/ 36 w 239"/>
              <a:gd name="T1" fmla="*/ 243 h 243"/>
              <a:gd name="T2" fmla="*/ 0 w 239"/>
              <a:gd name="T3" fmla="*/ 243 h 243"/>
              <a:gd name="T4" fmla="*/ 0 w 239"/>
              <a:gd name="T5" fmla="*/ 136 h 243"/>
              <a:gd name="T6" fmla="*/ 36 w 239"/>
              <a:gd name="T7" fmla="*/ 136 h 243"/>
              <a:gd name="T8" fmla="*/ 36 w 239"/>
              <a:gd name="T9" fmla="*/ 243 h 243"/>
              <a:gd name="T10" fmla="*/ 234 w 239"/>
              <a:gd name="T11" fmla="*/ 135 h 243"/>
              <a:gd name="T12" fmla="*/ 219 w 239"/>
              <a:gd name="T13" fmla="*/ 111 h 243"/>
              <a:gd name="T14" fmla="*/ 160 w 239"/>
              <a:gd name="T15" fmla="*/ 103 h 243"/>
              <a:gd name="T16" fmla="*/ 155 w 239"/>
              <a:gd name="T17" fmla="*/ 92 h 243"/>
              <a:gd name="T18" fmla="*/ 167 w 239"/>
              <a:gd name="T19" fmla="*/ 54 h 243"/>
              <a:gd name="T20" fmla="*/ 155 w 239"/>
              <a:gd name="T21" fmla="*/ 1 h 243"/>
              <a:gd name="T22" fmla="*/ 140 w 239"/>
              <a:gd name="T23" fmla="*/ 25 h 243"/>
              <a:gd name="T24" fmla="*/ 83 w 239"/>
              <a:gd name="T25" fmla="*/ 105 h 243"/>
              <a:gd name="T26" fmla="*/ 50 w 239"/>
              <a:gd name="T27" fmla="*/ 136 h 243"/>
              <a:gd name="T28" fmla="*/ 50 w 239"/>
              <a:gd name="T29" fmla="*/ 243 h 243"/>
              <a:gd name="T30" fmla="*/ 76 w 239"/>
              <a:gd name="T31" fmla="*/ 241 h 243"/>
              <a:gd name="T32" fmla="*/ 161 w 239"/>
              <a:gd name="T33" fmla="*/ 241 h 243"/>
              <a:gd name="T34" fmla="*/ 206 w 239"/>
              <a:gd name="T35" fmla="*/ 232 h 243"/>
              <a:gd name="T36" fmla="*/ 233 w 239"/>
              <a:gd name="T37" fmla="*/ 197 h 243"/>
              <a:gd name="T38" fmla="*/ 239 w 239"/>
              <a:gd name="T39" fmla="*/ 167 h 243"/>
              <a:gd name="T40" fmla="*/ 234 w 239"/>
              <a:gd name="T41" fmla="*/ 135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39" h="243">
                <a:moveTo>
                  <a:pt x="36" y="243"/>
                </a:moveTo>
                <a:cubicBezTo>
                  <a:pt x="0" y="243"/>
                  <a:pt x="0" y="243"/>
                  <a:pt x="0" y="243"/>
                </a:cubicBezTo>
                <a:cubicBezTo>
                  <a:pt x="0" y="136"/>
                  <a:pt x="0" y="136"/>
                  <a:pt x="0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243"/>
                  <a:pt x="36" y="243"/>
                  <a:pt x="36" y="243"/>
                </a:cubicBezTo>
                <a:close/>
                <a:moveTo>
                  <a:pt x="234" y="135"/>
                </a:moveTo>
                <a:cubicBezTo>
                  <a:pt x="233" y="125"/>
                  <a:pt x="228" y="115"/>
                  <a:pt x="219" y="111"/>
                </a:cubicBezTo>
                <a:cubicBezTo>
                  <a:pt x="209" y="107"/>
                  <a:pt x="162" y="104"/>
                  <a:pt x="160" y="103"/>
                </a:cubicBezTo>
                <a:cubicBezTo>
                  <a:pt x="158" y="102"/>
                  <a:pt x="154" y="97"/>
                  <a:pt x="155" y="92"/>
                </a:cubicBezTo>
                <a:cubicBezTo>
                  <a:pt x="156" y="87"/>
                  <a:pt x="157" y="74"/>
                  <a:pt x="167" y="54"/>
                </a:cubicBezTo>
                <a:cubicBezTo>
                  <a:pt x="182" y="23"/>
                  <a:pt x="167" y="0"/>
                  <a:pt x="155" y="1"/>
                </a:cubicBezTo>
                <a:cubicBezTo>
                  <a:pt x="144" y="2"/>
                  <a:pt x="142" y="16"/>
                  <a:pt x="140" y="25"/>
                </a:cubicBezTo>
                <a:cubicBezTo>
                  <a:pt x="139" y="33"/>
                  <a:pt x="93" y="93"/>
                  <a:pt x="83" y="105"/>
                </a:cubicBezTo>
                <a:cubicBezTo>
                  <a:pt x="74" y="115"/>
                  <a:pt x="57" y="129"/>
                  <a:pt x="50" y="136"/>
                </a:cubicBezTo>
                <a:cubicBezTo>
                  <a:pt x="50" y="243"/>
                  <a:pt x="50" y="243"/>
                  <a:pt x="50" y="243"/>
                </a:cubicBezTo>
                <a:cubicBezTo>
                  <a:pt x="64" y="242"/>
                  <a:pt x="76" y="241"/>
                  <a:pt x="76" y="241"/>
                </a:cubicBezTo>
                <a:cubicBezTo>
                  <a:pt x="151" y="242"/>
                  <a:pt x="161" y="241"/>
                  <a:pt x="161" y="241"/>
                </a:cubicBezTo>
                <a:cubicBezTo>
                  <a:pt x="192" y="239"/>
                  <a:pt x="197" y="238"/>
                  <a:pt x="206" y="232"/>
                </a:cubicBezTo>
                <a:cubicBezTo>
                  <a:pt x="218" y="223"/>
                  <a:pt x="231" y="208"/>
                  <a:pt x="233" y="197"/>
                </a:cubicBezTo>
                <a:cubicBezTo>
                  <a:pt x="235" y="187"/>
                  <a:pt x="238" y="177"/>
                  <a:pt x="239" y="167"/>
                </a:cubicBezTo>
                <a:cubicBezTo>
                  <a:pt x="239" y="153"/>
                  <a:pt x="235" y="145"/>
                  <a:pt x="234" y="135"/>
                </a:cubicBezTo>
                <a:close/>
              </a:path>
            </a:pathLst>
          </a:custGeom>
          <a:solidFill>
            <a:srgbClr val="CC00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3236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802AAB9C-90D3-2440-9A1D-4D0F31FF8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7122" y="483997"/>
            <a:ext cx="7886700" cy="687388"/>
          </a:xfrm>
        </p:spPr>
        <p:txBody>
          <a:bodyPr>
            <a:normAutofit/>
          </a:bodyPr>
          <a:lstStyle/>
          <a:p>
            <a:r>
              <a:rPr lang="tr-TR" altLang="en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Paydaş Analizinde Süreç</a:t>
            </a:r>
            <a:endParaRPr lang="en-TR" altLang="en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57FE1-28B3-9C46-A129-5EC164B7C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F3E86-5883-2141-92F0-D5979D9F2A5B}" type="slidenum">
              <a:rPr lang="en-US" altLang="en-TR" smtClean="0"/>
              <a:pPr>
                <a:defRPr/>
              </a:pPr>
              <a:t>5</a:t>
            </a:fld>
            <a:endParaRPr lang="en-US" altLang="en-TR"/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 rot="12475588">
            <a:off x="5266423" y="3642682"/>
            <a:ext cx="217960" cy="461731"/>
          </a:xfrm>
          <a:custGeom>
            <a:avLst/>
            <a:gdLst>
              <a:gd name="T0" fmla="*/ 22 w 32"/>
              <a:gd name="T1" fmla="*/ 0 h 68"/>
              <a:gd name="T2" fmla="*/ 26 w 32"/>
              <a:gd name="T3" fmla="*/ 19 h 68"/>
              <a:gd name="T4" fmla="*/ 31 w 32"/>
              <a:gd name="T5" fmla="*/ 29 h 68"/>
              <a:gd name="T6" fmla="*/ 22 w 32"/>
              <a:gd name="T7" fmla="*/ 16 h 68"/>
              <a:gd name="T8" fmla="*/ 23 w 32"/>
              <a:gd name="T9" fmla="*/ 57 h 68"/>
              <a:gd name="T10" fmla="*/ 24 w 32"/>
              <a:gd name="T11" fmla="*/ 68 h 68"/>
              <a:gd name="T12" fmla="*/ 19 w 32"/>
              <a:gd name="T13" fmla="*/ 57 h 68"/>
              <a:gd name="T14" fmla="*/ 17 w 32"/>
              <a:gd name="T15" fmla="*/ 11 h 68"/>
              <a:gd name="T16" fmla="*/ 1 w 32"/>
              <a:gd name="T17" fmla="*/ 30 h 68"/>
              <a:gd name="T18" fmla="*/ 6 w 32"/>
              <a:gd name="T19" fmla="*/ 23 h 68"/>
              <a:gd name="T20" fmla="*/ 17 w 32"/>
              <a:gd name="T21" fmla="*/ 0 h 68"/>
              <a:gd name="T22" fmla="*/ 22 w 32"/>
              <a:gd name="T23" fmla="*/ 0 h 68"/>
              <a:gd name="T24" fmla="*/ 17 w 32"/>
              <a:gd name="T25" fmla="*/ 10 h 68"/>
              <a:gd name="T26" fmla="*/ 20 w 32"/>
              <a:gd name="T27" fmla="*/ 10 h 68"/>
              <a:gd name="T28" fmla="*/ 20 w 32"/>
              <a:gd name="T29" fmla="*/ 8 h 68"/>
              <a:gd name="T30" fmla="*/ 18 w 32"/>
              <a:gd name="T31" fmla="*/ 8 h 68"/>
              <a:gd name="T32" fmla="*/ 17 w 32"/>
              <a:gd name="T33" fmla="*/ 1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2" h="68">
                <a:moveTo>
                  <a:pt x="22" y="0"/>
                </a:moveTo>
                <a:cubicBezTo>
                  <a:pt x="23" y="6"/>
                  <a:pt x="26" y="12"/>
                  <a:pt x="26" y="19"/>
                </a:cubicBezTo>
                <a:cubicBezTo>
                  <a:pt x="27" y="23"/>
                  <a:pt x="32" y="23"/>
                  <a:pt x="31" y="29"/>
                </a:cubicBezTo>
                <a:cubicBezTo>
                  <a:pt x="24" y="29"/>
                  <a:pt x="23" y="22"/>
                  <a:pt x="22" y="16"/>
                </a:cubicBezTo>
                <a:cubicBezTo>
                  <a:pt x="19" y="30"/>
                  <a:pt x="20" y="45"/>
                  <a:pt x="23" y="57"/>
                </a:cubicBezTo>
                <a:cubicBezTo>
                  <a:pt x="23" y="61"/>
                  <a:pt x="28" y="65"/>
                  <a:pt x="24" y="68"/>
                </a:cubicBezTo>
                <a:cubicBezTo>
                  <a:pt x="18" y="68"/>
                  <a:pt x="19" y="61"/>
                  <a:pt x="19" y="57"/>
                </a:cubicBezTo>
                <a:cubicBezTo>
                  <a:pt x="17" y="45"/>
                  <a:pt x="14" y="26"/>
                  <a:pt x="17" y="11"/>
                </a:cubicBezTo>
                <a:cubicBezTo>
                  <a:pt x="10" y="16"/>
                  <a:pt x="11" y="32"/>
                  <a:pt x="1" y="30"/>
                </a:cubicBezTo>
                <a:cubicBezTo>
                  <a:pt x="0" y="25"/>
                  <a:pt x="4" y="25"/>
                  <a:pt x="6" y="23"/>
                </a:cubicBezTo>
                <a:cubicBezTo>
                  <a:pt x="9" y="14"/>
                  <a:pt x="15" y="9"/>
                  <a:pt x="17" y="0"/>
                </a:cubicBezTo>
                <a:cubicBezTo>
                  <a:pt x="18" y="0"/>
                  <a:pt x="20" y="0"/>
                  <a:pt x="22" y="0"/>
                </a:cubicBezTo>
                <a:close/>
                <a:moveTo>
                  <a:pt x="17" y="10"/>
                </a:moveTo>
                <a:cubicBezTo>
                  <a:pt x="18" y="10"/>
                  <a:pt x="19" y="10"/>
                  <a:pt x="20" y="10"/>
                </a:cubicBezTo>
                <a:cubicBezTo>
                  <a:pt x="20" y="9"/>
                  <a:pt x="20" y="9"/>
                  <a:pt x="20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7" y="9"/>
                  <a:pt x="17" y="1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7"/>
          <p:cNvSpPr>
            <a:spLocks noEditPoints="1"/>
          </p:cNvSpPr>
          <p:nvPr/>
        </p:nvSpPr>
        <p:spPr bwMode="auto">
          <a:xfrm rot="9843201">
            <a:off x="6274548" y="3624116"/>
            <a:ext cx="217960" cy="461731"/>
          </a:xfrm>
          <a:custGeom>
            <a:avLst/>
            <a:gdLst>
              <a:gd name="T0" fmla="*/ 22 w 32"/>
              <a:gd name="T1" fmla="*/ 0 h 68"/>
              <a:gd name="T2" fmla="*/ 26 w 32"/>
              <a:gd name="T3" fmla="*/ 19 h 68"/>
              <a:gd name="T4" fmla="*/ 31 w 32"/>
              <a:gd name="T5" fmla="*/ 29 h 68"/>
              <a:gd name="T6" fmla="*/ 22 w 32"/>
              <a:gd name="T7" fmla="*/ 16 h 68"/>
              <a:gd name="T8" fmla="*/ 23 w 32"/>
              <a:gd name="T9" fmla="*/ 57 h 68"/>
              <a:gd name="T10" fmla="*/ 24 w 32"/>
              <a:gd name="T11" fmla="*/ 68 h 68"/>
              <a:gd name="T12" fmla="*/ 19 w 32"/>
              <a:gd name="T13" fmla="*/ 57 h 68"/>
              <a:gd name="T14" fmla="*/ 17 w 32"/>
              <a:gd name="T15" fmla="*/ 11 h 68"/>
              <a:gd name="T16" fmla="*/ 1 w 32"/>
              <a:gd name="T17" fmla="*/ 30 h 68"/>
              <a:gd name="T18" fmla="*/ 6 w 32"/>
              <a:gd name="T19" fmla="*/ 23 h 68"/>
              <a:gd name="T20" fmla="*/ 17 w 32"/>
              <a:gd name="T21" fmla="*/ 0 h 68"/>
              <a:gd name="T22" fmla="*/ 22 w 32"/>
              <a:gd name="T23" fmla="*/ 0 h 68"/>
              <a:gd name="T24" fmla="*/ 17 w 32"/>
              <a:gd name="T25" fmla="*/ 10 h 68"/>
              <a:gd name="T26" fmla="*/ 20 w 32"/>
              <a:gd name="T27" fmla="*/ 10 h 68"/>
              <a:gd name="T28" fmla="*/ 20 w 32"/>
              <a:gd name="T29" fmla="*/ 8 h 68"/>
              <a:gd name="T30" fmla="*/ 18 w 32"/>
              <a:gd name="T31" fmla="*/ 8 h 68"/>
              <a:gd name="T32" fmla="*/ 17 w 32"/>
              <a:gd name="T33" fmla="*/ 1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2" h="68">
                <a:moveTo>
                  <a:pt x="22" y="0"/>
                </a:moveTo>
                <a:cubicBezTo>
                  <a:pt x="23" y="6"/>
                  <a:pt x="26" y="12"/>
                  <a:pt x="26" y="19"/>
                </a:cubicBezTo>
                <a:cubicBezTo>
                  <a:pt x="27" y="23"/>
                  <a:pt x="32" y="23"/>
                  <a:pt x="31" y="29"/>
                </a:cubicBezTo>
                <a:cubicBezTo>
                  <a:pt x="24" y="29"/>
                  <a:pt x="23" y="22"/>
                  <a:pt x="22" y="16"/>
                </a:cubicBezTo>
                <a:cubicBezTo>
                  <a:pt x="19" y="30"/>
                  <a:pt x="20" y="45"/>
                  <a:pt x="23" y="57"/>
                </a:cubicBezTo>
                <a:cubicBezTo>
                  <a:pt x="23" y="61"/>
                  <a:pt x="28" y="65"/>
                  <a:pt x="24" y="68"/>
                </a:cubicBezTo>
                <a:cubicBezTo>
                  <a:pt x="18" y="68"/>
                  <a:pt x="19" y="61"/>
                  <a:pt x="19" y="57"/>
                </a:cubicBezTo>
                <a:cubicBezTo>
                  <a:pt x="17" y="45"/>
                  <a:pt x="14" y="26"/>
                  <a:pt x="17" y="11"/>
                </a:cubicBezTo>
                <a:cubicBezTo>
                  <a:pt x="10" y="16"/>
                  <a:pt x="11" y="32"/>
                  <a:pt x="1" y="30"/>
                </a:cubicBezTo>
                <a:cubicBezTo>
                  <a:pt x="0" y="25"/>
                  <a:pt x="4" y="25"/>
                  <a:pt x="6" y="23"/>
                </a:cubicBezTo>
                <a:cubicBezTo>
                  <a:pt x="9" y="14"/>
                  <a:pt x="15" y="9"/>
                  <a:pt x="17" y="0"/>
                </a:cubicBezTo>
                <a:cubicBezTo>
                  <a:pt x="18" y="0"/>
                  <a:pt x="20" y="0"/>
                  <a:pt x="22" y="0"/>
                </a:cubicBezTo>
                <a:close/>
                <a:moveTo>
                  <a:pt x="17" y="10"/>
                </a:moveTo>
                <a:cubicBezTo>
                  <a:pt x="18" y="10"/>
                  <a:pt x="19" y="10"/>
                  <a:pt x="20" y="10"/>
                </a:cubicBezTo>
                <a:cubicBezTo>
                  <a:pt x="20" y="9"/>
                  <a:pt x="20" y="9"/>
                  <a:pt x="20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7" y="9"/>
                  <a:pt x="17" y="1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8"/>
          <p:cNvSpPr>
            <a:spLocks noEditPoints="1"/>
          </p:cNvSpPr>
          <p:nvPr/>
        </p:nvSpPr>
        <p:spPr bwMode="auto">
          <a:xfrm>
            <a:off x="4490164" y="4198604"/>
            <a:ext cx="1245572" cy="1042532"/>
          </a:xfrm>
          <a:custGeom>
            <a:avLst/>
            <a:gdLst>
              <a:gd name="T0" fmla="*/ 270 w 270"/>
              <a:gd name="T1" fmla="*/ 4 h 226"/>
              <a:gd name="T2" fmla="*/ 265 w 270"/>
              <a:gd name="T3" fmla="*/ 9 h 226"/>
              <a:gd name="T4" fmla="*/ 258 w 270"/>
              <a:gd name="T5" fmla="*/ 12 h 226"/>
              <a:gd name="T6" fmla="*/ 258 w 270"/>
              <a:gd name="T7" fmla="*/ 6 h 226"/>
              <a:gd name="T8" fmla="*/ 114 w 270"/>
              <a:gd name="T9" fmla="*/ 7 h 226"/>
              <a:gd name="T10" fmla="*/ 45 w 270"/>
              <a:gd name="T11" fmla="*/ 9 h 226"/>
              <a:gd name="T12" fmla="*/ 41 w 270"/>
              <a:gd name="T13" fmla="*/ 8 h 226"/>
              <a:gd name="T14" fmla="*/ 39 w 270"/>
              <a:gd name="T15" fmla="*/ 10 h 226"/>
              <a:gd name="T16" fmla="*/ 23 w 270"/>
              <a:gd name="T17" fmla="*/ 11 h 226"/>
              <a:gd name="T18" fmla="*/ 13 w 270"/>
              <a:gd name="T19" fmla="*/ 14 h 226"/>
              <a:gd name="T20" fmla="*/ 46 w 270"/>
              <a:gd name="T21" fmla="*/ 5 h 226"/>
              <a:gd name="T22" fmla="*/ 78 w 270"/>
              <a:gd name="T23" fmla="*/ 5 h 226"/>
              <a:gd name="T24" fmla="*/ 159 w 270"/>
              <a:gd name="T25" fmla="*/ 1 h 226"/>
              <a:gd name="T26" fmla="*/ 251 w 270"/>
              <a:gd name="T27" fmla="*/ 1 h 226"/>
              <a:gd name="T28" fmla="*/ 270 w 270"/>
              <a:gd name="T29" fmla="*/ 4 h 226"/>
              <a:gd name="T30" fmla="*/ 250 w 270"/>
              <a:gd name="T31" fmla="*/ 13 h 226"/>
              <a:gd name="T32" fmla="*/ 249 w 270"/>
              <a:gd name="T33" fmla="*/ 16 h 226"/>
              <a:gd name="T34" fmla="*/ 252 w 270"/>
              <a:gd name="T35" fmla="*/ 196 h 226"/>
              <a:gd name="T36" fmla="*/ 254 w 270"/>
              <a:gd name="T37" fmla="*/ 207 h 226"/>
              <a:gd name="T38" fmla="*/ 255 w 270"/>
              <a:gd name="T39" fmla="*/ 194 h 226"/>
              <a:gd name="T40" fmla="*/ 252 w 270"/>
              <a:gd name="T41" fmla="*/ 28 h 226"/>
              <a:gd name="T42" fmla="*/ 252 w 270"/>
              <a:gd name="T43" fmla="*/ 13 h 226"/>
              <a:gd name="T44" fmla="*/ 250 w 270"/>
              <a:gd name="T45" fmla="*/ 13 h 226"/>
              <a:gd name="T46" fmla="*/ 0 w 270"/>
              <a:gd name="T47" fmla="*/ 15 h 226"/>
              <a:gd name="T48" fmla="*/ 2 w 270"/>
              <a:gd name="T49" fmla="*/ 226 h 226"/>
              <a:gd name="T50" fmla="*/ 118 w 270"/>
              <a:gd name="T51" fmla="*/ 213 h 226"/>
              <a:gd name="T52" fmla="*/ 203 w 270"/>
              <a:gd name="T53" fmla="*/ 210 h 226"/>
              <a:gd name="T54" fmla="*/ 233 w 270"/>
              <a:gd name="T55" fmla="*/ 209 h 226"/>
              <a:gd name="T56" fmla="*/ 242 w 270"/>
              <a:gd name="T57" fmla="*/ 210 h 226"/>
              <a:gd name="T58" fmla="*/ 249 w 270"/>
              <a:gd name="T59" fmla="*/ 206 h 226"/>
              <a:gd name="T60" fmla="*/ 238 w 270"/>
              <a:gd name="T61" fmla="*/ 203 h 226"/>
              <a:gd name="T62" fmla="*/ 226 w 270"/>
              <a:gd name="T63" fmla="*/ 205 h 226"/>
              <a:gd name="T64" fmla="*/ 112 w 270"/>
              <a:gd name="T65" fmla="*/ 209 h 226"/>
              <a:gd name="T66" fmla="*/ 7 w 270"/>
              <a:gd name="T67" fmla="*/ 221 h 226"/>
              <a:gd name="T68" fmla="*/ 6 w 270"/>
              <a:gd name="T69" fmla="*/ 93 h 226"/>
              <a:gd name="T70" fmla="*/ 4 w 270"/>
              <a:gd name="T71" fmla="*/ 12 h 226"/>
              <a:gd name="T72" fmla="*/ 1 w 270"/>
              <a:gd name="T73" fmla="*/ 12 h 226"/>
              <a:gd name="T74" fmla="*/ 0 w 270"/>
              <a:gd name="T75" fmla="*/ 1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70" h="226">
                <a:moveTo>
                  <a:pt x="270" y="4"/>
                </a:moveTo>
                <a:cubicBezTo>
                  <a:pt x="270" y="11"/>
                  <a:pt x="265" y="6"/>
                  <a:pt x="265" y="9"/>
                </a:cubicBezTo>
                <a:cubicBezTo>
                  <a:pt x="262" y="9"/>
                  <a:pt x="261" y="11"/>
                  <a:pt x="258" y="12"/>
                </a:cubicBezTo>
                <a:cubicBezTo>
                  <a:pt x="255" y="11"/>
                  <a:pt x="259" y="8"/>
                  <a:pt x="258" y="6"/>
                </a:cubicBezTo>
                <a:cubicBezTo>
                  <a:pt x="210" y="3"/>
                  <a:pt x="161" y="4"/>
                  <a:pt x="114" y="7"/>
                </a:cubicBezTo>
                <a:cubicBezTo>
                  <a:pt x="92" y="8"/>
                  <a:pt x="66" y="7"/>
                  <a:pt x="45" y="9"/>
                </a:cubicBezTo>
                <a:cubicBezTo>
                  <a:pt x="43" y="9"/>
                  <a:pt x="42" y="8"/>
                  <a:pt x="41" y="8"/>
                </a:cubicBezTo>
                <a:cubicBezTo>
                  <a:pt x="40" y="8"/>
                  <a:pt x="39" y="10"/>
                  <a:pt x="39" y="10"/>
                </a:cubicBezTo>
                <a:cubicBezTo>
                  <a:pt x="34" y="11"/>
                  <a:pt x="28" y="10"/>
                  <a:pt x="23" y="11"/>
                </a:cubicBezTo>
                <a:cubicBezTo>
                  <a:pt x="20" y="12"/>
                  <a:pt x="17" y="16"/>
                  <a:pt x="13" y="14"/>
                </a:cubicBezTo>
                <a:cubicBezTo>
                  <a:pt x="20" y="6"/>
                  <a:pt x="33" y="5"/>
                  <a:pt x="46" y="5"/>
                </a:cubicBezTo>
                <a:cubicBezTo>
                  <a:pt x="56" y="4"/>
                  <a:pt x="67" y="5"/>
                  <a:pt x="78" y="5"/>
                </a:cubicBezTo>
                <a:cubicBezTo>
                  <a:pt x="106" y="5"/>
                  <a:pt x="133" y="1"/>
                  <a:pt x="159" y="1"/>
                </a:cubicBezTo>
                <a:cubicBezTo>
                  <a:pt x="190" y="0"/>
                  <a:pt x="220" y="1"/>
                  <a:pt x="251" y="1"/>
                </a:cubicBezTo>
                <a:cubicBezTo>
                  <a:pt x="256" y="1"/>
                  <a:pt x="264" y="1"/>
                  <a:pt x="270" y="4"/>
                </a:cubicBezTo>
                <a:close/>
                <a:moveTo>
                  <a:pt x="250" y="13"/>
                </a:moveTo>
                <a:cubicBezTo>
                  <a:pt x="250" y="14"/>
                  <a:pt x="249" y="15"/>
                  <a:pt x="249" y="16"/>
                </a:cubicBezTo>
                <a:cubicBezTo>
                  <a:pt x="250" y="81"/>
                  <a:pt x="250" y="138"/>
                  <a:pt x="252" y="196"/>
                </a:cubicBezTo>
                <a:cubicBezTo>
                  <a:pt x="250" y="200"/>
                  <a:pt x="249" y="206"/>
                  <a:pt x="254" y="207"/>
                </a:cubicBezTo>
                <a:cubicBezTo>
                  <a:pt x="258" y="204"/>
                  <a:pt x="255" y="198"/>
                  <a:pt x="255" y="194"/>
                </a:cubicBezTo>
                <a:cubicBezTo>
                  <a:pt x="251" y="140"/>
                  <a:pt x="255" y="65"/>
                  <a:pt x="252" y="28"/>
                </a:cubicBezTo>
                <a:cubicBezTo>
                  <a:pt x="256" y="27"/>
                  <a:pt x="257" y="14"/>
                  <a:pt x="252" y="13"/>
                </a:cubicBezTo>
                <a:cubicBezTo>
                  <a:pt x="251" y="13"/>
                  <a:pt x="251" y="13"/>
                  <a:pt x="250" y="13"/>
                </a:cubicBezTo>
                <a:close/>
                <a:moveTo>
                  <a:pt x="0" y="15"/>
                </a:moveTo>
                <a:cubicBezTo>
                  <a:pt x="4" y="78"/>
                  <a:pt x="2" y="159"/>
                  <a:pt x="2" y="226"/>
                </a:cubicBezTo>
                <a:cubicBezTo>
                  <a:pt x="40" y="223"/>
                  <a:pt x="78" y="215"/>
                  <a:pt x="118" y="213"/>
                </a:cubicBezTo>
                <a:cubicBezTo>
                  <a:pt x="145" y="211"/>
                  <a:pt x="172" y="212"/>
                  <a:pt x="203" y="210"/>
                </a:cubicBezTo>
                <a:cubicBezTo>
                  <a:pt x="213" y="209"/>
                  <a:pt x="224" y="208"/>
                  <a:pt x="233" y="209"/>
                </a:cubicBezTo>
                <a:cubicBezTo>
                  <a:pt x="238" y="209"/>
                  <a:pt x="237" y="212"/>
                  <a:pt x="242" y="210"/>
                </a:cubicBezTo>
                <a:cubicBezTo>
                  <a:pt x="243" y="209"/>
                  <a:pt x="249" y="213"/>
                  <a:pt x="249" y="206"/>
                </a:cubicBezTo>
                <a:cubicBezTo>
                  <a:pt x="247" y="202"/>
                  <a:pt x="242" y="203"/>
                  <a:pt x="238" y="203"/>
                </a:cubicBezTo>
                <a:cubicBezTo>
                  <a:pt x="234" y="203"/>
                  <a:pt x="229" y="205"/>
                  <a:pt x="226" y="205"/>
                </a:cubicBezTo>
                <a:cubicBezTo>
                  <a:pt x="188" y="209"/>
                  <a:pt x="149" y="206"/>
                  <a:pt x="112" y="209"/>
                </a:cubicBezTo>
                <a:cubicBezTo>
                  <a:pt x="74" y="213"/>
                  <a:pt x="40" y="220"/>
                  <a:pt x="7" y="221"/>
                </a:cubicBezTo>
                <a:cubicBezTo>
                  <a:pt x="2" y="181"/>
                  <a:pt x="8" y="135"/>
                  <a:pt x="6" y="93"/>
                </a:cubicBezTo>
                <a:cubicBezTo>
                  <a:pt x="5" y="63"/>
                  <a:pt x="4" y="39"/>
                  <a:pt x="4" y="12"/>
                </a:cubicBezTo>
                <a:cubicBezTo>
                  <a:pt x="3" y="12"/>
                  <a:pt x="2" y="12"/>
                  <a:pt x="1" y="12"/>
                </a:cubicBezTo>
                <a:cubicBezTo>
                  <a:pt x="1" y="13"/>
                  <a:pt x="0" y="13"/>
                  <a:pt x="0" y="15"/>
                </a:cubicBezTo>
                <a:close/>
              </a:path>
            </a:pathLst>
          </a:custGeom>
          <a:solidFill>
            <a:srgbClr val="CC00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Freeform 8"/>
          <p:cNvSpPr>
            <a:spLocks noEditPoints="1"/>
          </p:cNvSpPr>
          <p:nvPr/>
        </p:nvSpPr>
        <p:spPr bwMode="auto">
          <a:xfrm>
            <a:off x="5964470" y="4198604"/>
            <a:ext cx="1245572" cy="1042532"/>
          </a:xfrm>
          <a:custGeom>
            <a:avLst/>
            <a:gdLst>
              <a:gd name="T0" fmla="*/ 270 w 270"/>
              <a:gd name="T1" fmla="*/ 4 h 226"/>
              <a:gd name="T2" fmla="*/ 265 w 270"/>
              <a:gd name="T3" fmla="*/ 9 h 226"/>
              <a:gd name="T4" fmla="*/ 258 w 270"/>
              <a:gd name="T5" fmla="*/ 12 h 226"/>
              <a:gd name="T6" fmla="*/ 258 w 270"/>
              <a:gd name="T7" fmla="*/ 6 h 226"/>
              <a:gd name="T8" fmla="*/ 114 w 270"/>
              <a:gd name="T9" fmla="*/ 7 h 226"/>
              <a:gd name="T10" fmla="*/ 45 w 270"/>
              <a:gd name="T11" fmla="*/ 9 h 226"/>
              <a:gd name="T12" fmla="*/ 41 w 270"/>
              <a:gd name="T13" fmla="*/ 8 h 226"/>
              <a:gd name="T14" fmla="*/ 39 w 270"/>
              <a:gd name="T15" fmla="*/ 10 h 226"/>
              <a:gd name="T16" fmla="*/ 23 w 270"/>
              <a:gd name="T17" fmla="*/ 11 h 226"/>
              <a:gd name="T18" fmla="*/ 13 w 270"/>
              <a:gd name="T19" fmla="*/ 14 h 226"/>
              <a:gd name="T20" fmla="*/ 46 w 270"/>
              <a:gd name="T21" fmla="*/ 5 h 226"/>
              <a:gd name="T22" fmla="*/ 78 w 270"/>
              <a:gd name="T23" fmla="*/ 5 h 226"/>
              <a:gd name="T24" fmla="*/ 159 w 270"/>
              <a:gd name="T25" fmla="*/ 1 h 226"/>
              <a:gd name="T26" fmla="*/ 251 w 270"/>
              <a:gd name="T27" fmla="*/ 1 h 226"/>
              <a:gd name="T28" fmla="*/ 270 w 270"/>
              <a:gd name="T29" fmla="*/ 4 h 226"/>
              <a:gd name="T30" fmla="*/ 250 w 270"/>
              <a:gd name="T31" fmla="*/ 13 h 226"/>
              <a:gd name="T32" fmla="*/ 249 w 270"/>
              <a:gd name="T33" fmla="*/ 16 h 226"/>
              <a:gd name="T34" fmla="*/ 252 w 270"/>
              <a:gd name="T35" fmla="*/ 196 h 226"/>
              <a:gd name="T36" fmla="*/ 254 w 270"/>
              <a:gd name="T37" fmla="*/ 207 h 226"/>
              <a:gd name="T38" fmla="*/ 255 w 270"/>
              <a:gd name="T39" fmla="*/ 194 h 226"/>
              <a:gd name="T40" fmla="*/ 252 w 270"/>
              <a:gd name="T41" fmla="*/ 28 h 226"/>
              <a:gd name="T42" fmla="*/ 252 w 270"/>
              <a:gd name="T43" fmla="*/ 13 h 226"/>
              <a:gd name="T44" fmla="*/ 250 w 270"/>
              <a:gd name="T45" fmla="*/ 13 h 226"/>
              <a:gd name="T46" fmla="*/ 0 w 270"/>
              <a:gd name="T47" fmla="*/ 15 h 226"/>
              <a:gd name="T48" fmla="*/ 2 w 270"/>
              <a:gd name="T49" fmla="*/ 226 h 226"/>
              <a:gd name="T50" fmla="*/ 118 w 270"/>
              <a:gd name="T51" fmla="*/ 213 h 226"/>
              <a:gd name="T52" fmla="*/ 203 w 270"/>
              <a:gd name="T53" fmla="*/ 210 h 226"/>
              <a:gd name="T54" fmla="*/ 233 w 270"/>
              <a:gd name="T55" fmla="*/ 209 h 226"/>
              <a:gd name="T56" fmla="*/ 242 w 270"/>
              <a:gd name="T57" fmla="*/ 210 h 226"/>
              <a:gd name="T58" fmla="*/ 249 w 270"/>
              <a:gd name="T59" fmla="*/ 206 h 226"/>
              <a:gd name="T60" fmla="*/ 238 w 270"/>
              <a:gd name="T61" fmla="*/ 203 h 226"/>
              <a:gd name="T62" fmla="*/ 226 w 270"/>
              <a:gd name="T63" fmla="*/ 205 h 226"/>
              <a:gd name="T64" fmla="*/ 112 w 270"/>
              <a:gd name="T65" fmla="*/ 209 h 226"/>
              <a:gd name="T66" fmla="*/ 7 w 270"/>
              <a:gd name="T67" fmla="*/ 221 h 226"/>
              <a:gd name="T68" fmla="*/ 6 w 270"/>
              <a:gd name="T69" fmla="*/ 93 h 226"/>
              <a:gd name="T70" fmla="*/ 4 w 270"/>
              <a:gd name="T71" fmla="*/ 12 h 226"/>
              <a:gd name="T72" fmla="*/ 1 w 270"/>
              <a:gd name="T73" fmla="*/ 12 h 226"/>
              <a:gd name="T74" fmla="*/ 0 w 270"/>
              <a:gd name="T75" fmla="*/ 1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70" h="226">
                <a:moveTo>
                  <a:pt x="270" y="4"/>
                </a:moveTo>
                <a:cubicBezTo>
                  <a:pt x="270" y="11"/>
                  <a:pt x="265" y="6"/>
                  <a:pt x="265" y="9"/>
                </a:cubicBezTo>
                <a:cubicBezTo>
                  <a:pt x="262" y="9"/>
                  <a:pt x="261" y="11"/>
                  <a:pt x="258" y="12"/>
                </a:cubicBezTo>
                <a:cubicBezTo>
                  <a:pt x="255" y="11"/>
                  <a:pt x="259" y="8"/>
                  <a:pt x="258" y="6"/>
                </a:cubicBezTo>
                <a:cubicBezTo>
                  <a:pt x="210" y="3"/>
                  <a:pt x="161" y="4"/>
                  <a:pt x="114" y="7"/>
                </a:cubicBezTo>
                <a:cubicBezTo>
                  <a:pt x="92" y="8"/>
                  <a:pt x="66" y="7"/>
                  <a:pt x="45" y="9"/>
                </a:cubicBezTo>
                <a:cubicBezTo>
                  <a:pt x="43" y="9"/>
                  <a:pt x="42" y="8"/>
                  <a:pt x="41" y="8"/>
                </a:cubicBezTo>
                <a:cubicBezTo>
                  <a:pt x="40" y="8"/>
                  <a:pt x="39" y="10"/>
                  <a:pt x="39" y="10"/>
                </a:cubicBezTo>
                <a:cubicBezTo>
                  <a:pt x="34" y="11"/>
                  <a:pt x="28" y="10"/>
                  <a:pt x="23" y="11"/>
                </a:cubicBezTo>
                <a:cubicBezTo>
                  <a:pt x="20" y="12"/>
                  <a:pt x="17" y="16"/>
                  <a:pt x="13" y="14"/>
                </a:cubicBezTo>
                <a:cubicBezTo>
                  <a:pt x="20" y="6"/>
                  <a:pt x="33" y="5"/>
                  <a:pt x="46" y="5"/>
                </a:cubicBezTo>
                <a:cubicBezTo>
                  <a:pt x="56" y="4"/>
                  <a:pt x="67" y="5"/>
                  <a:pt x="78" y="5"/>
                </a:cubicBezTo>
                <a:cubicBezTo>
                  <a:pt x="106" y="5"/>
                  <a:pt x="133" y="1"/>
                  <a:pt x="159" y="1"/>
                </a:cubicBezTo>
                <a:cubicBezTo>
                  <a:pt x="190" y="0"/>
                  <a:pt x="220" y="1"/>
                  <a:pt x="251" y="1"/>
                </a:cubicBezTo>
                <a:cubicBezTo>
                  <a:pt x="256" y="1"/>
                  <a:pt x="264" y="1"/>
                  <a:pt x="270" y="4"/>
                </a:cubicBezTo>
                <a:close/>
                <a:moveTo>
                  <a:pt x="250" y="13"/>
                </a:moveTo>
                <a:cubicBezTo>
                  <a:pt x="250" y="14"/>
                  <a:pt x="249" y="15"/>
                  <a:pt x="249" y="16"/>
                </a:cubicBezTo>
                <a:cubicBezTo>
                  <a:pt x="250" y="81"/>
                  <a:pt x="250" y="138"/>
                  <a:pt x="252" y="196"/>
                </a:cubicBezTo>
                <a:cubicBezTo>
                  <a:pt x="250" y="200"/>
                  <a:pt x="249" y="206"/>
                  <a:pt x="254" y="207"/>
                </a:cubicBezTo>
                <a:cubicBezTo>
                  <a:pt x="258" y="204"/>
                  <a:pt x="255" y="198"/>
                  <a:pt x="255" y="194"/>
                </a:cubicBezTo>
                <a:cubicBezTo>
                  <a:pt x="251" y="140"/>
                  <a:pt x="255" y="65"/>
                  <a:pt x="252" y="28"/>
                </a:cubicBezTo>
                <a:cubicBezTo>
                  <a:pt x="256" y="27"/>
                  <a:pt x="257" y="14"/>
                  <a:pt x="252" y="13"/>
                </a:cubicBezTo>
                <a:cubicBezTo>
                  <a:pt x="251" y="13"/>
                  <a:pt x="251" y="13"/>
                  <a:pt x="250" y="13"/>
                </a:cubicBezTo>
                <a:close/>
                <a:moveTo>
                  <a:pt x="0" y="15"/>
                </a:moveTo>
                <a:cubicBezTo>
                  <a:pt x="4" y="78"/>
                  <a:pt x="2" y="159"/>
                  <a:pt x="2" y="226"/>
                </a:cubicBezTo>
                <a:cubicBezTo>
                  <a:pt x="40" y="223"/>
                  <a:pt x="78" y="215"/>
                  <a:pt x="118" y="213"/>
                </a:cubicBezTo>
                <a:cubicBezTo>
                  <a:pt x="145" y="211"/>
                  <a:pt x="172" y="212"/>
                  <a:pt x="203" y="210"/>
                </a:cubicBezTo>
                <a:cubicBezTo>
                  <a:pt x="213" y="209"/>
                  <a:pt x="224" y="208"/>
                  <a:pt x="233" y="209"/>
                </a:cubicBezTo>
                <a:cubicBezTo>
                  <a:pt x="238" y="209"/>
                  <a:pt x="237" y="212"/>
                  <a:pt x="242" y="210"/>
                </a:cubicBezTo>
                <a:cubicBezTo>
                  <a:pt x="243" y="209"/>
                  <a:pt x="249" y="213"/>
                  <a:pt x="249" y="206"/>
                </a:cubicBezTo>
                <a:cubicBezTo>
                  <a:pt x="247" y="202"/>
                  <a:pt x="242" y="203"/>
                  <a:pt x="238" y="203"/>
                </a:cubicBezTo>
                <a:cubicBezTo>
                  <a:pt x="234" y="203"/>
                  <a:pt x="229" y="205"/>
                  <a:pt x="226" y="205"/>
                </a:cubicBezTo>
                <a:cubicBezTo>
                  <a:pt x="188" y="209"/>
                  <a:pt x="149" y="206"/>
                  <a:pt x="112" y="209"/>
                </a:cubicBezTo>
                <a:cubicBezTo>
                  <a:pt x="74" y="213"/>
                  <a:pt x="40" y="220"/>
                  <a:pt x="7" y="221"/>
                </a:cubicBezTo>
                <a:cubicBezTo>
                  <a:pt x="2" y="181"/>
                  <a:pt x="8" y="135"/>
                  <a:pt x="6" y="93"/>
                </a:cubicBezTo>
                <a:cubicBezTo>
                  <a:pt x="5" y="63"/>
                  <a:pt x="4" y="39"/>
                  <a:pt x="4" y="12"/>
                </a:cubicBezTo>
                <a:cubicBezTo>
                  <a:pt x="3" y="12"/>
                  <a:pt x="2" y="12"/>
                  <a:pt x="1" y="12"/>
                </a:cubicBezTo>
                <a:cubicBezTo>
                  <a:pt x="1" y="13"/>
                  <a:pt x="0" y="13"/>
                  <a:pt x="0" y="15"/>
                </a:cubicBezTo>
                <a:close/>
              </a:path>
            </a:pathLst>
          </a:custGeom>
          <a:solidFill>
            <a:srgbClr val="CC00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7" name="Group 3"/>
          <p:cNvGrpSpPr/>
          <p:nvPr/>
        </p:nvGrpSpPr>
        <p:grpSpPr>
          <a:xfrm>
            <a:off x="7770532" y="3322879"/>
            <a:ext cx="1481038" cy="1239614"/>
            <a:chOff x="895753" y="2322591"/>
            <a:chExt cx="1245572" cy="1042532"/>
          </a:xfrm>
          <a:solidFill>
            <a:schemeClr val="accent2"/>
          </a:solidFill>
        </p:grpSpPr>
        <p:sp>
          <p:nvSpPr>
            <p:cNvPr id="18" name="Freeform 8"/>
            <p:cNvSpPr>
              <a:spLocks noEditPoints="1"/>
            </p:cNvSpPr>
            <p:nvPr/>
          </p:nvSpPr>
          <p:spPr bwMode="auto">
            <a:xfrm>
              <a:off x="895753" y="2322591"/>
              <a:ext cx="1245572" cy="1042532"/>
            </a:xfrm>
            <a:custGeom>
              <a:avLst/>
              <a:gdLst>
                <a:gd name="T0" fmla="*/ 270 w 270"/>
                <a:gd name="T1" fmla="*/ 4 h 226"/>
                <a:gd name="T2" fmla="*/ 265 w 270"/>
                <a:gd name="T3" fmla="*/ 9 h 226"/>
                <a:gd name="T4" fmla="*/ 258 w 270"/>
                <a:gd name="T5" fmla="*/ 12 h 226"/>
                <a:gd name="T6" fmla="*/ 258 w 270"/>
                <a:gd name="T7" fmla="*/ 6 h 226"/>
                <a:gd name="T8" fmla="*/ 114 w 270"/>
                <a:gd name="T9" fmla="*/ 7 h 226"/>
                <a:gd name="T10" fmla="*/ 45 w 270"/>
                <a:gd name="T11" fmla="*/ 9 h 226"/>
                <a:gd name="T12" fmla="*/ 41 w 270"/>
                <a:gd name="T13" fmla="*/ 8 h 226"/>
                <a:gd name="T14" fmla="*/ 39 w 270"/>
                <a:gd name="T15" fmla="*/ 10 h 226"/>
                <a:gd name="T16" fmla="*/ 23 w 270"/>
                <a:gd name="T17" fmla="*/ 11 h 226"/>
                <a:gd name="T18" fmla="*/ 13 w 270"/>
                <a:gd name="T19" fmla="*/ 14 h 226"/>
                <a:gd name="T20" fmla="*/ 46 w 270"/>
                <a:gd name="T21" fmla="*/ 5 h 226"/>
                <a:gd name="T22" fmla="*/ 78 w 270"/>
                <a:gd name="T23" fmla="*/ 5 h 226"/>
                <a:gd name="T24" fmla="*/ 159 w 270"/>
                <a:gd name="T25" fmla="*/ 1 h 226"/>
                <a:gd name="T26" fmla="*/ 251 w 270"/>
                <a:gd name="T27" fmla="*/ 1 h 226"/>
                <a:gd name="T28" fmla="*/ 270 w 270"/>
                <a:gd name="T29" fmla="*/ 4 h 226"/>
                <a:gd name="T30" fmla="*/ 250 w 270"/>
                <a:gd name="T31" fmla="*/ 13 h 226"/>
                <a:gd name="T32" fmla="*/ 249 w 270"/>
                <a:gd name="T33" fmla="*/ 16 h 226"/>
                <a:gd name="T34" fmla="*/ 252 w 270"/>
                <a:gd name="T35" fmla="*/ 196 h 226"/>
                <a:gd name="T36" fmla="*/ 254 w 270"/>
                <a:gd name="T37" fmla="*/ 207 h 226"/>
                <a:gd name="T38" fmla="*/ 255 w 270"/>
                <a:gd name="T39" fmla="*/ 194 h 226"/>
                <a:gd name="T40" fmla="*/ 252 w 270"/>
                <a:gd name="T41" fmla="*/ 28 h 226"/>
                <a:gd name="T42" fmla="*/ 252 w 270"/>
                <a:gd name="T43" fmla="*/ 13 h 226"/>
                <a:gd name="T44" fmla="*/ 250 w 270"/>
                <a:gd name="T45" fmla="*/ 13 h 226"/>
                <a:gd name="T46" fmla="*/ 0 w 270"/>
                <a:gd name="T47" fmla="*/ 15 h 226"/>
                <a:gd name="T48" fmla="*/ 2 w 270"/>
                <a:gd name="T49" fmla="*/ 226 h 226"/>
                <a:gd name="T50" fmla="*/ 118 w 270"/>
                <a:gd name="T51" fmla="*/ 213 h 226"/>
                <a:gd name="T52" fmla="*/ 203 w 270"/>
                <a:gd name="T53" fmla="*/ 210 h 226"/>
                <a:gd name="T54" fmla="*/ 233 w 270"/>
                <a:gd name="T55" fmla="*/ 209 h 226"/>
                <a:gd name="T56" fmla="*/ 242 w 270"/>
                <a:gd name="T57" fmla="*/ 210 h 226"/>
                <a:gd name="T58" fmla="*/ 249 w 270"/>
                <a:gd name="T59" fmla="*/ 206 h 226"/>
                <a:gd name="T60" fmla="*/ 238 w 270"/>
                <a:gd name="T61" fmla="*/ 203 h 226"/>
                <a:gd name="T62" fmla="*/ 226 w 270"/>
                <a:gd name="T63" fmla="*/ 205 h 226"/>
                <a:gd name="T64" fmla="*/ 112 w 270"/>
                <a:gd name="T65" fmla="*/ 209 h 226"/>
                <a:gd name="T66" fmla="*/ 7 w 270"/>
                <a:gd name="T67" fmla="*/ 221 h 226"/>
                <a:gd name="T68" fmla="*/ 6 w 270"/>
                <a:gd name="T69" fmla="*/ 93 h 226"/>
                <a:gd name="T70" fmla="*/ 4 w 270"/>
                <a:gd name="T71" fmla="*/ 12 h 226"/>
                <a:gd name="T72" fmla="*/ 1 w 270"/>
                <a:gd name="T73" fmla="*/ 12 h 226"/>
                <a:gd name="T74" fmla="*/ 0 w 270"/>
                <a:gd name="T75" fmla="*/ 15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0" h="226">
                  <a:moveTo>
                    <a:pt x="270" y="4"/>
                  </a:moveTo>
                  <a:cubicBezTo>
                    <a:pt x="270" y="11"/>
                    <a:pt x="265" y="6"/>
                    <a:pt x="265" y="9"/>
                  </a:cubicBezTo>
                  <a:cubicBezTo>
                    <a:pt x="262" y="9"/>
                    <a:pt x="261" y="11"/>
                    <a:pt x="258" y="12"/>
                  </a:cubicBezTo>
                  <a:cubicBezTo>
                    <a:pt x="255" y="11"/>
                    <a:pt x="259" y="8"/>
                    <a:pt x="258" y="6"/>
                  </a:cubicBezTo>
                  <a:cubicBezTo>
                    <a:pt x="210" y="3"/>
                    <a:pt x="161" y="4"/>
                    <a:pt x="114" y="7"/>
                  </a:cubicBezTo>
                  <a:cubicBezTo>
                    <a:pt x="92" y="8"/>
                    <a:pt x="66" y="7"/>
                    <a:pt x="45" y="9"/>
                  </a:cubicBezTo>
                  <a:cubicBezTo>
                    <a:pt x="43" y="9"/>
                    <a:pt x="42" y="8"/>
                    <a:pt x="41" y="8"/>
                  </a:cubicBezTo>
                  <a:cubicBezTo>
                    <a:pt x="40" y="8"/>
                    <a:pt x="39" y="10"/>
                    <a:pt x="39" y="10"/>
                  </a:cubicBezTo>
                  <a:cubicBezTo>
                    <a:pt x="34" y="11"/>
                    <a:pt x="28" y="10"/>
                    <a:pt x="23" y="11"/>
                  </a:cubicBezTo>
                  <a:cubicBezTo>
                    <a:pt x="20" y="12"/>
                    <a:pt x="17" y="16"/>
                    <a:pt x="13" y="14"/>
                  </a:cubicBezTo>
                  <a:cubicBezTo>
                    <a:pt x="20" y="6"/>
                    <a:pt x="33" y="5"/>
                    <a:pt x="46" y="5"/>
                  </a:cubicBezTo>
                  <a:cubicBezTo>
                    <a:pt x="56" y="4"/>
                    <a:pt x="67" y="5"/>
                    <a:pt x="78" y="5"/>
                  </a:cubicBezTo>
                  <a:cubicBezTo>
                    <a:pt x="106" y="5"/>
                    <a:pt x="133" y="1"/>
                    <a:pt x="159" y="1"/>
                  </a:cubicBezTo>
                  <a:cubicBezTo>
                    <a:pt x="190" y="0"/>
                    <a:pt x="220" y="1"/>
                    <a:pt x="251" y="1"/>
                  </a:cubicBezTo>
                  <a:cubicBezTo>
                    <a:pt x="256" y="1"/>
                    <a:pt x="264" y="1"/>
                    <a:pt x="270" y="4"/>
                  </a:cubicBezTo>
                  <a:close/>
                  <a:moveTo>
                    <a:pt x="250" y="13"/>
                  </a:moveTo>
                  <a:cubicBezTo>
                    <a:pt x="250" y="14"/>
                    <a:pt x="249" y="15"/>
                    <a:pt x="249" y="16"/>
                  </a:cubicBezTo>
                  <a:cubicBezTo>
                    <a:pt x="250" y="81"/>
                    <a:pt x="250" y="138"/>
                    <a:pt x="252" y="196"/>
                  </a:cubicBezTo>
                  <a:cubicBezTo>
                    <a:pt x="250" y="200"/>
                    <a:pt x="249" y="206"/>
                    <a:pt x="254" y="207"/>
                  </a:cubicBezTo>
                  <a:cubicBezTo>
                    <a:pt x="258" y="204"/>
                    <a:pt x="255" y="198"/>
                    <a:pt x="255" y="194"/>
                  </a:cubicBezTo>
                  <a:cubicBezTo>
                    <a:pt x="251" y="140"/>
                    <a:pt x="255" y="65"/>
                    <a:pt x="252" y="28"/>
                  </a:cubicBezTo>
                  <a:cubicBezTo>
                    <a:pt x="256" y="27"/>
                    <a:pt x="257" y="14"/>
                    <a:pt x="252" y="13"/>
                  </a:cubicBezTo>
                  <a:cubicBezTo>
                    <a:pt x="251" y="13"/>
                    <a:pt x="251" y="13"/>
                    <a:pt x="250" y="13"/>
                  </a:cubicBezTo>
                  <a:close/>
                  <a:moveTo>
                    <a:pt x="0" y="15"/>
                  </a:moveTo>
                  <a:cubicBezTo>
                    <a:pt x="4" y="78"/>
                    <a:pt x="2" y="159"/>
                    <a:pt x="2" y="226"/>
                  </a:cubicBezTo>
                  <a:cubicBezTo>
                    <a:pt x="40" y="223"/>
                    <a:pt x="78" y="215"/>
                    <a:pt x="118" y="213"/>
                  </a:cubicBezTo>
                  <a:cubicBezTo>
                    <a:pt x="145" y="211"/>
                    <a:pt x="172" y="212"/>
                    <a:pt x="203" y="210"/>
                  </a:cubicBezTo>
                  <a:cubicBezTo>
                    <a:pt x="213" y="209"/>
                    <a:pt x="224" y="208"/>
                    <a:pt x="233" y="209"/>
                  </a:cubicBezTo>
                  <a:cubicBezTo>
                    <a:pt x="238" y="209"/>
                    <a:pt x="237" y="212"/>
                    <a:pt x="242" y="210"/>
                  </a:cubicBezTo>
                  <a:cubicBezTo>
                    <a:pt x="243" y="209"/>
                    <a:pt x="249" y="213"/>
                    <a:pt x="249" y="206"/>
                  </a:cubicBezTo>
                  <a:cubicBezTo>
                    <a:pt x="247" y="202"/>
                    <a:pt x="242" y="203"/>
                    <a:pt x="238" y="203"/>
                  </a:cubicBezTo>
                  <a:cubicBezTo>
                    <a:pt x="234" y="203"/>
                    <a:pt x="229" y="205"/>
                    <a:pt x="226" y="205"/>
                  </a:cubicBezTo>
                  <a:cubicBezTo>
                    <a:pt x="188" y="209"/>
                    <a:pt x="149" y="206"/>
                    <a:pt x="112" y="209"/>
                  </a:cubicBezTo>
                  <a:cubicBezTo>
                    <a:pt x="74" y="213"/>
                    <a:pt x="40" y="220"/>
                    <a:pt x="7" y="221"/>
                  </a:cubicBezTo>
                  <a:cubicBezTo>
                    <a:pt x="2" y="181"/>
                    <a:pt x="8" y="135"/>
                    <a:pt x="6" y="93"/>
                  </a:cubicBezTo>
                  <a:cubicBezTo>
                    <a:pt x="5" y="63"/>
                    <a:pt x="4" y="39"/>
                    <a:pt x="4" y="12"/>
                  </a:cubicBezTo>
                  <a:cubicBezTo>
                    <a:pt x="3" y="12"/>
                    <a:pt x="2" y="12"/>
                    <a:pt x="1" y="12"/>
                  </a:cubicBezTo>
                  <a:cubicBezTo>
                    <a:pt x="1" y="13"/>
                    <a:pt x="0" y="13"/>
                    <a:pt x="0" y="15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Print" panose="02000600000000000000" pitchFamily="2" charset="0"/>
              </a:endParaRPr>
            </a:p>
          </p:txBody>
        </p:sp>
        <p:sp>
          <p:nvSpPr>
            <p:cNvPr id="19" name="pole tekstowe 2"/>
            <p:cNvSpPr txBox="1"/>
            <p:nvPr/>
          </p:nvSpPr>
          <p:spPr>
            <a:xfrm>
              <a:off x="931015" y="2678478"/>
              <a:ext cx="1141724" cy="310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latin typeface="Segoe Print" panose="02000600000000000000" pitchFamily="2" charset="0"/>
                </a:rPr>
                <a:t>Yönetim</a:t>
              </a:r>
              <a:endParaRPr lang="en-US" b="1" dirty="0">
                <a:latin typeface="Segoe Print" panose="02000600000000000000" pitchFamily="2" charset="0"/>
              </a:endParaRPr>
            </a:p>
          </p:txBody>
        </p:sp>
      </p:grpSp>
      <p:grpSp>
        <p:nvGrpSpPr>
          <p:cNvPr id="24" name="Group 40"/>
          <p:cNvGrpSpPr/>
          <p:nvPr/>
        </p:nvGrpSpPr>
        <p:grpSpPr>
          <a:xfrm>
            <a:off x="2473070" y="3322879"/>
            <a:ext cx="1481038" cy="1239614"/>
            <a:chOff x="895753" y="2322591"/>
            <a:chExt cx="1245572" cy="1042532"/>
          </a:xfrm>
          <a:solidFill>
            <a:schemeClr val="accent2"/>
          </a:solidFill>
        </p:grpSpPr>
        <p:sp>
          <p:nvSpPr>
            <p:cNvPr id="25" name="Freeform 8"/>
            <p:cNvSpPr>
              <a:spLocks noEditPoints="1"/>
            </p:cNvSpPr>
            <p:nvPr/>
          </p:nvSpPr>
          <p:spPr bwMode="auto">
            <a:xfrm>
              <a:off x="895753" y="2322591"/>
              <a:ext cx="1245572" cy="1042532"/>
            </a:xfrm>
            <a:custGeom>
              <a:avLst/>
              <a:gdLst>
                <a:gd name="T0" fmla="*/ 270 w 270"/>
                <a:gd name="T1" fmla="*/ 4 h 226"/>
                <a:gd name="T2" fmla="*/ 265 w 270"/>
                <a:gd name="T3" fmla="*/ 9 h 226"/>
                <a:gd name="T4" fmla="*/ 258 w 270"/>
                <a:gd name="T5" fmla="*/ 12 h 226"/>
                <a:gd name="T6" fmla="*/ 258 w 270"/>
                <a:gd name="T7" fmla="*/ 6 h 226"/>
                <a:gd name="T8" fmla="*/ 114 w 270"/>
                <a:gd name="T9" fmla="*/ 7 h 226"/>
                <a:gd name="T10" fmla="*/ 45 w 270"/>
                <a:gd name="T11" fmla="*/ 9 h 226"/>
                <a:gd name="T12" fmla="*/ 41 w 270"/>
                <a:gd name="T13" fmla="*/ 8 h 226"/>
                <a:gd name="T14" fmla="*/ 39 w 270"/>
                <a:gd name="T15" fmla="*/ 10 h 226"/>
                <a:gd name="T16" fmla="*/ 23 w 270"/>
                <a:gd name="T17" fmla="*/ 11 h 226"/>
                <a:gd name="T18" fmla="*/ 13 w 270"/>
                <a:gd name="T19" fmla="*/ 14 h 226"/>
                <a:gd name="T20" fmla="*/ 46 w 270"/>
                <a:gd name="T21" fmla="*/ 5 h 226"/>
                <a:gd name="T22" fmla="*/ 78 w 270"/>
                <a:gd name="T23" fmla="*/ 5 h 226"/>
                <a:gd name="T24" fmla="*/ 159 w 270"/>
                <a:gd name="T25" fmla="*/ 1 h 226"/>
                <a:gd name="T26" fmla="*/ 251 w 270"/>
                <a:gd name="T27" fmla="*/ 1 h 226"/>
                <a:gd name="T28" fmla="*/ 270 w 270"/>
                <a:gd name="T29" fmla="*/ 4 h 226"/>
                <a:gd name="T30" fmla="*/ 250 w 270"/>
                <a:gd name="T31" fmla="*/ 13 h 226"/>
                <a:gd name="T32" fmla="*/ 249 w 270"/>
                <a:gd name="T33" fmla="*/ 16 h 226"/>
                <a:gd name="T34" fmla="*/ 252 w 270"/>
                <a:gd name="T35" fmla="*/ 196 h 226"/>
                <a:gd name="T36" fmla="*/ 254 w 270"/>
                <a:gd name="T37" fmla="*/ 207 h 226"/>
                <a:gd name="T38" fmla="*/ 255 w 270"/>
                <a:gd name="T39" fmla="*/ 194 h 226"/>
                <a:gd name="T40" fmla="*/ 252 w 270"/>
                <a:gd name="T41" fmla="*/ 28 h 226"/>
                <a:gd name="T42" fmla="*/ 252 w 270"/>
                <a:gd name="T43" fmla="*/ 13 h 226"/>
                <a:gd name="T44" fmla="*/ 250 w 270"/>
                <a:gd name="T45" fmla="*/ 13 h 226"/>
                <a:gd name="T46" fmla="*/ 0 w 270"/>
                <a:gd name="T47" fmla="*/ 15 h 226"/>
                <a:gd name="T48" fmla="*/ 2 w 270"/>
                <a:gd name="T49" fmla="*/ 226 h 226"/>
                <a:gd name="T50" fmla="*/ 118 w 270"/>
                <a:gd name="T51" fmla="*/ 213 h 226"/>
                <a:gd name="T52" fmla="*/ 203 w 270"/>
                <a:gd name="T53" fmla="*/ 210 h 226"/>
                <a:gd name="T54" fmla="*/ 233 w 270"/>
                <a:gd name="T55" fmla="*/ 209 h 226"/>
                <a:gd name="T56" fmla="*/ 242 w 270"/>
                <a:gd name="T57" fmla="*/ 210 h 226"/>
                <a:gd name="T58" fmla="*/ 249 w 270"/>
                <a:gd name="T59" fmla="*/ 206 h 226"/>
                <a:gd name="T60" fmla="*/ 238 w 270"/>
                <a:gd name="T61" fmla="*/ 203 h 226"/>
                <a:gd name="T62" fmla="*/ 226 w 270"/>
                <a:gd name="T63" fmla="*/ 205 h 226"/>
                <a:gd name="T64" fmla="*/ 112 w 270"/>
                <a:gd name="T65" fmla="*/ 209 h 226"/>
                <a:gd name="T66" fmla="*/ 7 w 270"/>
                <a:gd name="T67" fmla="*/ 221 h 226"/>
                <a:gd name="T68" fmla="*/ 6 w 270"/>
                <a:gd name="T69" fmla="*/ 93 h 226"/>
                <a:gd name="T70" fmla="*/ 4 w 270"/>
                <a:gd name="T71" fmla="*/ 12 h 226"/>
                <a:gd name="T72" fmla="*/ 1 w 270"/>
                <a:gd name="T73" fmla="*/ 12 h 226"/>
                <a:gd name="T74" fmla="*/ 0 w 270"/>
                <a:gd name="T75" fmla="*/ 15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0" h="226">
                  <a:moveTo>
                    <a:pt x="270" y="4"/>
                  </a:moveTo>
                  <a:cubicBezTo>
                    <a:pt x="270" y="11"/>
                    <a:pt x="265" y="6"/>
                    <a:pt x="265" y="9"/>
                  </a:cubicBezTo>
                  <a:cubicBezTo>
                    <a:pt x="262" y="9"/>
                    <a:pt x="261" y="11"/>
                    <a:pt x="258" y="12"/>
                  </a:cubicBezTo>
                  <a:cubicBezTo>
                    <a:pt x="255" y="11"/>
                    <a:pt x="259" y="8"/>
                    <a:pt x="258" y="6"/>
                  </a:cubicBezTo>
                  <a:cubicBezTo>
                    <a:pt x="210" y="3"/>
                    <a:pt x="161" y="4"/>
                    <a:pt x="114" y="7"/>
                  </a:cubicBezTo>
                  <a:cubicBezTo>
                    <a:pt x="92" y="8"/>
                    <a:pt x="66" y="7"/>
                    <a:pt x="45" y="9"/>
                  </a:cubicBezTo>
                  <a:cubicBezTo>
                    <a:pt x="43" y="9"/>
                    <a:pt x="42" y="8"/>
                    <a:pt x="41" y="8"/>
                  </a:cubicBezTo>
                  <a:cubicBezTo>
                    <a:pt x="40" y="8"/>
                    <a:pt x="39" y="10"/>
                    <a:pt x="39" y="10"/>
                  </a:cubicBezTo>
                  <a:cubicBezTo>
                    <a:pt x="34" y="11"/>
                    <a:pt x="28" y="10"/>
                    <a:pt x="23" y="11"/>
                  </a:cubicBezTo>
                  <a:cubicBezTo>
                    <a:pt x="20" y="12"/>
                    <a:pt x="17" y="16"/>
                    <a:pt x="13" y="14"/>
                  </a:cubicBezTo>
                  <a:cubicBezTo>
                    <a:pt x="20" y="6"/>
                    <a:pt x="33" y="5"/>
                    <a:pt x="46" y="5"/>
                  </a:cubicBezTo>
                  <a:cubicBezTo>
                    <a:pt x="56" y="4"/>
                    <a:pt x="67" y="5"/>
                    <a:pt x="78" y="5"/>
                  </a:cubicBezTo>
                  <a:cubicBezTo>
                    <a:pt x="106" y="5"/>
                    <a:pt x="133" y="1"/>
                    <a:pt x="159" y="1"/>
                  </a:cubicBezTo>
                  <a:cubicBezTo>
                    <a:pt x="190" y="0"/>
                    <a:pt x="220" y="1"/>
                    <a:pt x="251" y="1"/>
                  </a:cubicBezTo>
                  <a:cubicBezTo>
                    <a:pt x="256" y="1"/>
                    <a:pt x="264" y="1"/>
                    <a:pt x="270" y="4"/>
                  </a:cubicBezTo>
                  <a:close/>
                  <a:moveTo>
                    <a:pt x="250" y="13"/>
                  </a:moveTo>
                  <a:cubicBezTo>
                    <a:pt x="250" y="14"/>
                    <a:pt x="249" y="15"/>
                    <a:pt x="249" y="16"/>
                  </a:cubicBezTo>
                  <a:cubicBezTo>
                    <a:pt x="250" y="81"/>
                    <a:pt x="250" y="138"/>
                    <a:pt x="252" y="196"/>
                  </a:cubicBezTo>
                  <a:cubicBezTo>
                    <a:pt x="250" y="200"/>
                    <a:pt x="249" y="206"/>
                    <a:pt x="254" y="207"/>
                  </a:cubicBezTo>
                  <a:cubicBezTo>
                    <a:pt x="258" y="204"/>
                    <a:pt x="255" y="198"/>
                    <a:pt x="255" y="194"/>
                  </a:cubicBezTo>
                  <a:cubicBezTo>
                    <a:pt x="251" y="140"/>
                    <a:pt x="255" y="65"/>
                    <a:pt x="252" y="28"/>
                  </a:cubicBezTo>
                  <a:cubicBezTo>
                    <a:pt x="256" y="27"/>
                    <a:pt x="257" y="14"/>
                    <a:pt x="252" y="13"/>
                  </a:cubicBezTo>
                  <a:cubicBezTo>
                    <a:pt x="251" y="13"/>
                    <a:pt x="251" y="13"/>
                    <a:pt x="250" y="13"/>
                  </a:cubicBezTo>
                  <a:close/>
                  <a:moveTo>
                    <a:pt x="0" y="15"/>
                  </a:moveTo>
                  <a:cubicBezTo>
                    <a:pt x="4" y="78"/>
                    <a:pt x="2" y="159"/>
                    <a:pt x="2" y="226"/>
                  </a:cubicBezTo>
                  <a:cubicBezTo>
                    <a:pt x="40" y="223"/>
                    <a:pt x="78" y="215"/>
                    <a:pt x="118" y="213"/>
                  </a:cubicBezTo>
                  <a:cubicBezTo>
                    <a:pt x="145" y="211"/>
                    <a:pt x="172" y="212"/>
                    <a:pt x="203" y="210"/>
                  </a:cubicBezTo>
                  <a:cubicBezTo>
                    <a:pt x="213" y="209"/>
                    <a:pt x="224" y="208"/>
                    <a:pt x="233" y="209"/>
                  </a:cubicBezTo>
                  <a:cubicBezTo>
                    <a:pt x="238" y="209"/>
                    <a:pt x="237" y="212"/>
                    <a:pt x="242" y="210"/>
                  </a:cubicBezTo>
                  <a:cubicBezTo>
                    <a:pt x="243" y="209"/>
                    <a:pt x="249" y="213"/>
                    <a:pt x="249" y="206"/>
                  </a:cubicBezTo>
                  <a:cubicBezTo>
                    <a:pt x="247" y="202"/>
                    <a:pt x="242" y="203"/>
                    <a:pt x="238" y="203"/>
                  </a:cubicBezTo>
                  <a:cubicBezTo>
                    <a:pt x="234" y="203"/>
                    <a:pt x="229" y="205"/>
                    <a:pt x="226" y="205"/>
                  </a:cubicBezTo>
                  <a:cubicBezTo>
                    <a:pt x="188" y="209"/>
                    <a:pt x="149" y="206"/>
                    <a:pt x="112" y="209"/>
                  </a:cubicBezTo>
                  <a:cubicBezTo>
                    <a:pt x="74" y="213"/>
                    <a:pt x="40" y="220"/>
                    <a:pt x="7" y="221"/>
                  </a:cubicBezTo>
                  <a:cubicBezTo>
                    <a:pt x="2" y="181"/>
                    <a:pt x="8" y="135"/>
                    <a:pt x="6" y="93"/>
                  </a:cubicBezTo>
                  <a:cubicBezTo>
                    <a:pt x="5" y="63"/>
                    <a:pt x="4" y="39"/>
                    <a:pt x="4" y="12"/>
                  </a:cubicBezTo>
                  <a:cubicBezTo>
                    <a:pt x="3" y="12"/>
                    <a:pt x="2" y="12"/>
                    <a:pt x="1" y="12"/>
                  </a:cubicBezTo>
                  <a:cubicBezTo>
                    <a:pt x="1" y="13"/>
                    <a:pt x="0" y="13"/>
                    <a:pt x="0" y="15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Segoe Print" panose="02000600000000000000" pitchFamily="2" charset="0"/>
              </a:endParaRPr>
            </a:p>
          </p:txBody>
        </p:sp>
        <p:sp>
          <p:nvSpPr>
            <p:cNvPr id="26" name="pole tekstowe 2"/>
            <p:cNvSpPr txBox="1"/>
            <p:nvPr/>
          </p:nvSpPr>
          <p:spPr>
            <a:xfrm>
              <a:off x="947677" y="2703554"/>
              <a:ext cx="1141724" cy="3106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latin typeface="Segoe Print" panose="02000600000000000000" pitchFamily="2" charset="0"/>
                </a:rPr>
                <a:t>Tespit</a:t>
              </a:r>
              <a:endParaRPr lang="en-US" b="1" dirty="0">
                <a:latin typeface="Segoe Print" panose="02000600000000000000" pitchFamily="2" charset="0"/>
              </a:endParaRPr>
            </a:p>
          </p:txBody>
        </p:sp>
      </p:grpSp>
      <p:sp>
        <p:nvSpPr>
          <p:cNvPr id="29" name="Freeform 8"/>
          <p:cNvSpPr>
            <a:spLocks noEditPoints="1"/>
          </p:cNvSpPr>
          <p:nvPr/>
        </p:nvSpPr>
        <p:spPr bwMode="auto">
          <a:xfrm>
            <a:off x="5156822" y="2242759"/>
            <a:ext cx="1481038" cy="1239614"/>
          </a:xfrm>
          <a:custGeom>
            <a:avLst/>
            <a:gdLst>
              <a:gd name="T0" fmla="*/ 270 w 270"/>
              <a:gd name="T1" fmla="*/ 4 h 226"/>
              <a:gd name="T2" fmla="*/ 265 w 270"/>
              <a:gd name="T3" fmla="*/ 9 h 226"/>
              <a:gd name="T4" fmla="*/ 258 w 270"/>
              <a:gd name="T5" fmla="*/ 12 h 226"/>
              <a:gd name="T6" fmla="*/ 258 w 270"/>
              <a:gd name="T7" fmla="*/ 6 h 226"/>
              <a:gd name="T8" fmla="*/ 114 w 270"/>
              <a:gd name="T9" fmla="*/ 7 h 226"/>
              <a:gd name="T10" fmla="*/ 45 w 270"/>
              <a:gd name="T11" fmla="*/ 9 h 226"/>
              <a:gd name="T12" fmla="*/ 41 w 270"/>
              <a:gd name="T13" fmla="*/ 8 h 226"/>
              <a:gd name="T14" fmla="*/ 39 w 270"/>
              <a:gd name="T15" fmla="*/ 10 h 226"/>
              <a:gd name="T16" fmla="*/ 23 w 270"/>
              <a:gd name="T17" fmla="*/ 11 h 226"/>
              <a:gd name="T18" fmla="*/ 13 w 270"/>
              <a:gd name="T19" fmla="*/ 14 h 226"/>
              <a:gd name="T20" fmla="*/ 46 w 270"/>
              <a:gd name="T21" fmla="*/ 5 h 226"/>
              <a:gd name="T22" fmla="*/ 78 w 270"/>
              <a:gd name="T23" fmla="*/ 5 h 226"/>
              <a:gd name="T24" fmla="*/ 159 w 270"/>
              <a:gd name="T25" fmla="*/ 1 h 226"/>
              <a:gd name="T26" fmla="*/ 251 w 270"/>
              <a:gd name="T27" fmla="*/ 1 h 226"/>
              <a:gd name="T28" fmla="*/ 270 w 270"/>
              <a:gd name="T29" fmla="*/ 4 h 226"/>
              <a:gd name="T30" fmla="*/ 250 w 270"/>
              <a:gd name="T31" fmla="*/ 13 h 226"/>
              <a:gd name="T32" fmla="*/ 249 w 270"/>
              <a:gd name="T33" fmla="*/ 16 h 226"/>
              <a:gd name="T34" fmla="*/ 252 w 270"/>
              <a:gd name="T35" fmla="*/ 196 h 226"/>
              <a:gd name="T36" fmla="*/ 254 w 270"/>
              <a:gd name="T37" fmla="*/ 207 h 226"/>
              <a:gd name="T38" fmla="*/ 255 w 270"/>
              <a:gd name="T39" fmla="*/ 194 h 226"/>
              <a:gd name="T40" fmla="*/ 252 w 270"/>
              <a:gd name="T41" fmla="*/ 28 h 226"/>
              <a:gd name="T42" fmla="*/ 252 w 270"/>
              <a:gd name="T43" fmla="*/ 13 h 226"/>
              <a:gd name="T44" fmla="*/ 250 w 270"/>
              <a:gd name="T45" fmla="*/ 13 h 226"/>
              <a:gd name="T46" fmla="*/ 0 w 270"/>
              <a:gd name="T47" fmla="*/ 15 h 226"/>
              <a:gd name="T48" fmla="*/ 2 w 270"/>
              <a:gd name="T49" fmla="*/ 226 h 226"/>
              <a:gd name="T50" fmla="*/ 118 w 270"/>
              <a:gd name="T51" fmla="*/ 213 h 226"/>
              <a:gd name="T52" fmla="*/ 203 w 270"/>
              <a:gd name="T53" fmla="*/ 210 h 226"/>
              <a:gd name="T54" fmla="*/ 233 w 270"/>
              <a:gd name="T55" fmla="*/ 209 h 226"/>
              <a:gd name="T56" fmla="*/ 242 w 270"/>
              <a:gd name="T57" fmla="*/ 210 h 226"/>
              <a:gd name="T58" fmla="*/ 249 w 270"/>
              <a:gd name="T59" fmla="*/ 206 h 226"/>
              <a:gd name="T60" fmla="*/ 238 w 270"/>
              <a:gd name="T61" fmla="*/ 203 h 226"/>
              <a:gd name="T62" fmla="*/ 226 w 270"/>
              <a:gd name="T63" fmla="*/ 205 h 226"/>
              <a:gd name="T64" fmla="*/ 112 w 270"/>
              <a:gd name="T65" fmla="*/ 209 h 226"/>
              <a:gd name="T66" fmla="*/ 7 w 270"/>
              <a:gd name="T67" fmla="*/ 221 h 226"/>
              <a:gd name="T68" fmla="*/ 6 w 270"/>
              <a:gd name="T69" fmla="*/ 93 h 226"/>
              <a:gd name="T70" fmla="*/ 4 w 270"/>
              <a:gd name="T71" fmla="*/ 12 h 226"/>
              <a:gd name="T72" fmla="*/ 1 w 270"/>
              <a:gd name="T73" fmla="*/ 12 h 226"/>
              <a:gd name="T74" fmla="*/ 0 w 270"/>
              <a:gd name="T75" fmla="*/ 15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70" h="226">
                <a:moveTo>
                  <a:pt x="270" y="4"/>
                </a:moveTo>
                <a:cubicBezTo>
                  <a:pt x="270" y="11"/>
                  <a:pt x="265" y="6"/>
                  <a:pt x="265" y="9"/>
                </a:cubicBezTo>
                <a:cubicBezTo>
                  <a:pt x="262" y="9"/>
                  <a:pt x="261" y="11"/>
                  <a:pt x="258" y="12"/>
                </a:cubicBezTo>
                <a:cubicBezTo>
                  <a:pt x="255" y="11"/>
                  <a:pt x="259" y="8"/>
                  <a:pt x="258" y="6"/>
                </a:cubicBezTo>
                <a:cubicBezTo>
                  <a:pt x="210" y="3"/>
                  <a:pt x="161" y="4"/>
                  <a:pt x="114" y="7"/>
                </a:cubicBezTo>
                <a:cubicBezTo>
                  <a:pt x="92" y="8"/>
                  <a:pt x="66" y="7"/>
                  <a:pt x="45" y="9"/>
                </a:cubicBezTo>
                <a:cubicBezTo>
                  <a:pt x="43" y="9"/>
                  <a:pt x="42" y="8"/>
                  <a:pt x="41" y="8"/>
                </a:cubicBezTo>
                <a:cubicBezTo>
                  <a:pt x="40" y="8"/>
                  <a:pt x="39" y="10"/>
                  <a:pt x="39" y="10"/>
                </a:cubicBezTo>
                <a:cubicBezTo>
                  <a:pt x="34" y="11"/>
                  <a:pt x="28" y="10"/>
                  <a:pt x="23" y="11"/>
                </a:cubicBezTo>
                <a:cubicBezTo>
                  <a:pt x="20" y="12"/>
                  <a:pt x="17" y="16"/>
                  <a:pt x="13" y="14"/>
                </a:cubicBezTo>
                <a:cubicBezTo>
                  <a:pt x="20" y="6"/>
                  <a:pt x="33" y="5"/>
                  <a:pt x="46" y="5"/>
                </a:cubicBezTo>
                <a:cubicBezTo>
                  <a:pt x="56" y="4"/>
                  <a:pt x="67" y="5"/>
                  <a:pt x="78" y="5"/>
                </a:cubicBezTo>
                <a:cubicBezTo>
                  <a:pt x="106" y="5"/>
                  <a:pt x="133" y="1"/>
                  <a:pt x="159" y="1"/>
                </a:cubicBezTo>
                <a:cubicBezTo>
                  <a:pt x="190" y="0"/>
                  <a:pt x="220" y="1"/>
                  <a:pt x="251" y="1"/>
                </a:cubicBezTo>
                <a:cubicBezTo>
                  <a:pt x="256" y="1"/>
                  <a:pt x="264" y="1"/>
                  <a:pt x="270" y="4"/>
                </a:cubicBezTo>
                <a:close/>
                <a:moveTo>
                  <a:pt x="250" y="13"/>
                </a:moveTo>
                <a:cubicBezTo>
                  <a:pt x="250" y="14"/>
                  <a:pt x="249" y="15"/>
                  <a:pt x="249" y="16"/>
                </a:cubicBezTo>
                <a:cubicBezTo>
                  <a:pt x="250" y="81"/>
                  <a:pt x="250" y="138"/>
                  <a:pt x="252" y="196"/>
                </a:cubicBezTo>
                <a:cubicBezTo>
                  <a:pt x="250" y="200"/>
                  <a:pt x="249" y="206"/>
                  <a:pt x="254" y="207"/>
                </a:cubicBezTo>
                <a:cubicBezTo>
                  <a:pt x="258" y="204"/>
                  <a:pt x="255" y="198"/>
                  <a:pt x="255" y="194"/>
                </a:cubicBezTo>
                <a:cubicBezTo>
                  <a:pt x="251" y="140"/>
                  <a:pt x="255" y="65"/>
                  <a:pt x="252" y="28"/>
                </a:cubicBezTo>
                <a:cubicBezTo>
                  <a:pt x="256" y="27"/>
                  <a:pt x="257" y="14"/>
                  <a:pt x="252" y="13"/>
                </a:cubicBezTo>
                <a:cubicBezTo>
                  <a:pt x="251" y="13"/>
                  <a:pt x="251" y="13"/>
                  <a:pt x="250" y="13"/>
                </a:cubicBezTo>
                <a:close/>
                <a:moveTo>
                  <a:pt x="0" y="15"/>
                </a:moveTo>
                <a:cubicBezTo>
                  <a:pt x="4" y="78"/>
                  <a:pt x="2" y="159"/>
                  <a:pt x="2" y="226"/>
                </a:cubicBezTo>
                <a:cubicBezTo>
                  <a:pt x="40" y="223"/>
                  <a:pt x="78" y="215"/>
                  <a:pt x="118" y="213"/>
                </a:cubicBezTo>
                <a:cubicBezTo>
                  <a:pt x="145" y="211"/>
                  <a:pt x="172" y="212"/>
                  <a:pt x="203" y="210"/>
                </a:cubicBezTo>
                <a:cubicBezTo>
                  <a:pt x="213" y="209"/>
                  <a:pt x="224" y="208"/>
                  <a:pt x="233" y="209"/>
                </a:cubicBezTo>
                <a:cubicBezTo>
                  <a:pt x="238" y="209"/>
                  <a:pt x="237" y="212"/>
                  <a:pt x="242" y="210"/>
                </a:cubicBezTo>
                <a:cubicBezTo>
                  <a:pt x="243" y="209"/>
                  <a:pt x="249" y="213"/>
                  <a:pt x="249" y="206"/>
                </a:cubicBezTo>
                <a:cubicBezTo>
                  <a:pt x="247" y="202"/>
                  <a:pt x="242" y="203"/>
                  <a:pt x="238" y="203"/>
                </a:cubicBezTo>
                <a:cubicBezTo>
                  <a:pt x="234" y="203"/>
                  <a:pt x="229" y="205"/>
                  <a:pt x="226" y="205"/>
                </a:cubicBezTo>
                <a:cubicBezTo>
                  <a:pt x="188" y="209"/>
                  <a:pt x="149" y="206"/>
                  <a:pt x="112" y="209"/>
                </a:cubicBezTo>
                <a:cubicBezTo>
                  <a:pt x="74" y="213"/>
                  <a:pt x="40" y="220"/>
                  <a:pt x="7" y="221"/>
                </a:cubicBezTo>
                <a:cubicBezTo>
                  <a:pt x="2" y="181"/>
                  <a:pt x="8" y="135"/>
                  <a:pt x="6" y="93"/>
                </a:cubicBezTo>
                <a:cubicBezTo>
                  <a:pt x="5" y="63"/>
                  <a:pt x="4" y="39"/>
                  <a:pt x="4" y="12"/>
                </a:cubicBezTo>
                <a:cubicBezTo>
                  <a:pt x="3" y="12"/>
                  <a:pt x="2" y="12"/>
                  <a:pt x="1" y="12"/>
                </a:cubicBezTo>
                <a:cubicBezTo>
                  <a:pt x="1" y="13"/>
                  <a:pt x="0" y="13"/>
                  <a:pt x="0" y="15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Freeform 7"/>
          <p:cNvSpPr>
            <a:spLocks noEditPoints="1"/>
          </p:cNvSpPr>
          <p:nvPr/>
        </p:nvSpPr>
        <p:spPr bwMode="auto">
          <a:xfrm rot="7069695">
            <a:off x="7101062" y="2680679"/>
            <a:ext cx="217960" cy="461731"/>
          </a:xfrm>
          <a:custGeom>
            <a:avLst/>
            <a:gdLst>
              <a:gd name="T0" fmla="*/ 22 w 32"/>
              <a:gd name="T1" fmla="*/ 0 h 68"/>
              <a:gd name="T2" fmla="*/ 26 w 32"/>
              <a:gd name="T3" fmla="*/ 19 h 68"/>
              <a:gd name="T4" fmla="*/ 31 w 32"/>
              <a:gd name="T5" fmla="*/ 29 h 68"/>
              <a:gd name="T6" fmla="*/ 22 w 32"/>
              <a:gd name="T7" fmla="*/ 16 h 68"/>
              <a:gd name="T8" fmla="*/ 23 w 32"/>
              <a:gd name="T9" fmla="*/ 57 h 68"/>
              <a:gd name="T10" fmla="*/ 24 w 32"/>
              <a:gd name="T11" fmla="*/ 68 h 68"/>
              <a:gd name="T12" fmla="*/ 19 w 32"/>
              <a:gd name="T13" fmla="*/ 57 h 68"/>
              <a:gd name="T14" fmla="*/ 17 w 32"/>
              <a:gd name="T15" fmla="*/ 11 h 68"/>
              <a:gd name="T16" fmla="*/ 1 w 32"/>
              <a:gd name="T17" fmla="*/ 30 h 68"/>
              <a:gd name="T18" fmla="*/ 6 w 32"/>
              <a:gd name="T19" fmla="*/ 23 h 68"/>
              <a:gd name="T20" fmla="*/ 17 w 32"/>
              <a:gd name="T21" fmla="*/ 0 h 68"/>
              <a:gd name="T22" fmla="*/ 22 w 32"/>
              <a:gd name="T23" fmla="*/ 0 h 68"/>
              <a:gd name="T24" fmla="*/ 17 w 32"/>
              <a:gd name="T25" fmla="*/ 10 h 68"/>
              <a:gd name="T26" fmla="*/ 20 w 32"/>
              <a:gd name="T27" fmla="*/ 10 h 68"/>
              <a:gd name="T28" fmla="*/ 20 w 32"/>
              <a:gd name="T29" fmla="*/ 8 h 68"/>
              <a:gd name="T30" fmla="*/ 18 w 32"/>
              <a:gd name="T31" fmla="*/ 8 h 68"/>
              <a:gd name="T32" fmla="*/ 17 w 32"/>
              <a:gd name="T33" fmla="*/ 1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2" h="68">
                <a:moveTo>
                  <a:pt x="22" y="0"/>
                </a:moveTo>
                <a:cubicBezTo>
                  <a:pt x="23" y="6"/>
                  <a:pt x="26" y="12"/>
                  <a:pt x="26" y="19"/>
                </a:cubicBezTo>
                <a:cubicBezTo>
                  <a:pt x="27" y="23"/>
                  <a:pt x="32" y="23"/>
                  <a:pt x="31" y="29"/>
                </a:cubicBezTo>
                <a:cubicBezTo>
                  <a:pt x="24" y="29"/>
                  <a:pt x="23" y="22"/>
                  <a:pt x="22" y="16"/>
                </a:cubicBezTo>
                <a:cubicBezTo>
                  <a:pt x="19" y="30"/>
                  <a:pt x="20" y="45"/>
                  <a:pt x="23" y="57"/>
                </a:cubicBezTo>
                <a:cubicBezTo>
                  <a:pt x="23" y="61"/>
                  <a:pt x="28" y="65"/>
                  <a:pt x="24" y="68"/>
                </a:cubicBezTo>
                <a:cubicBezTo>
                  <a:pt x="18" y="68"/>
                  <a:pt x="19" y="61"/>
                  <a:pt x="19" y="57"/>
                </a:cubicBezTo>
                <a:cubicBezTo>
                  <a:pt x="17" y="45"/>
                  <a:pt x="14" y="26"/>
                  <a:pt x="17" y="11"/>
                </a:cubicBezTo>
                <a:cubicBezTo>
                  <a:pt x="10" y="16"/>
                  <a:pt x="11" y="32"/>
                  <a:pt x="1" y="30"/>
                </a:cubicBezTo>
                <a:cubicBezTo>
                  <a:pt x="0" y="25"/>
                  <a:pt x="4" y="25"/>
                  <a:pt x="6" y="23"/>
                </a:cubicBezTo>
                <a:cubicBezTo>
                  <a:pt x="9" y="14"/>
                  <a:pt x="15" y="9"/>
                  <a:pt x="17" y="0"/>
                </a:cubicBezTo>
                <a:cubicBezTo>
                  <a:pt x="18" y="0"/>
                  <a:pt x="20" y="0"/>
                  <a:pt x="22" y="0"/>
                </a:cubicBezTo>
                <a:close/>
                <a:moveTo>
                  <a:pt x="17" y="10"/>
                </a:moveTo>
                <a:cubicBezTo>
                  <a:pt x="18" y="10"/>
                  <a:pt x="19" y="10"/>
                  <a:pt x="20" y="10"/>
                </a:cubicBezTo>
                <a:cubicBezTo>
                  <a:pt x="20" y="9"/>
                  <a:pt x="20" y="9"/>
                  <a:pt x="20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7" y="9"/>
                  <a:pt x="17" y="1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Freeform 7"/>
          <p:cNvSpPr>
            <a:spLocks noEditPoints="1"/>
          </p:cNvSpPr>
          <p:nvPr/>
        </p:nvSpPr>
        <p:spPr bwMode="auto">
          <a:xfrm rot="12475588">
            <a:off x="4488083" y="2825517"/>
            <a:ext cx="221392" cy="460898"/>
          </a:xfrm>
          <a:custGeom>
            <a:avLst/>
            <a:gdLst>
              <a:gd name="T0" fmla="*/ 22 w 32"/>
              <a:gd name="T1" fmla="*/ 0 h 68"/>
              <a:gd name="T2" fmla="*/ 26 w 32"/>
              <a:gd name="T3" fmla="*/ 19 h 68"/>
              <a:gd name="T4" fmla="*/ 31 w 32"/>
              <a:gd name="T5" fmla="*/ 29 h 68"/>
              <a:gd name="T6" fmla="*/ 22 w 32"/>
              <a:gd name="T7" fmla="*/ 16 h 68"/>
              <a:gd name="T8" fmla="*/ 23 w 32"/>
              <a:gd name="T9" fmla="*/ 57 h 68"/>
              <a:gd name="T10" fmla="*/ 24 w 32"/>
              <a:gd name="T11" fmla="*/ 68 h 68"/>
              <a:gd name="T12" fmla="*/ 19 w 32"/>
              <a:gd name="T13" fmla="*/ 57 h 68"/>
              <a:gd name="T14" fmla="*/ 17 w 32"/>
              <a:gd name="T15" fmla="*/ 11 h 68"/>
              <a:gd name="T16" fmla="*/ 1 w 32"/>
              <a:gd name="T17" fmla="*/ 30 h 68"/>
              <a:gd name="T18" fmla="*/ 6 w 32"/>
              <a:gd name="T19" fmla="*/ 23 h 68"/>
              <a:gd name="T20" fmla="*/ 17 w 32"/>
              <a:gd name="T21" fmla="*/ 0 h 68"/>
              <a:gd name="T22" fmla="*/ 22 w 32"/>
              <a:gd name="T23" fmla="*/ 0 h 68"/>
              <a:gd name="T24" fmla="*/ 17 w 32"/>
              <a:gd name="T25" fmla="*/ 10 h 68"/>
              <a:gd name="T26" fmla="*/ 20 w 32"/>
              <a:gd name="T27" fmla="*/ 10 h 68"/>
              <a:gd name="T28" fmla="*/ 20 w 32"/>
              <a:gd name="T29" fmla="*/ 8 h 68"/>
              <a:gd name="T30" fmla="*/ 18 w 32"/>
              <a:gd name="T31" fmla="*/ 8 h 68"/>
              <a:gd name="T32" fmla="*/ 17 w 32"/>
              <a:gd name="T33" fmla="*/ 1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2" h="68">
                <a:moveTo>
                  <a:pt x="22" y="0"/>
                </a:moveTo>
                <a:cubicBezTo>
                  <a:pt x="23" y="6"/>
                  <a:pt x="26" y="12"/>
                  <a:pt x="26" y="19"/>
                </a:cubicBezTo>
                <a:cubicBezTo>
                  <a:pt x="27" y="23"/>
                  <a:pt x="32" y="23"/>
                  <a:pt x="31" y="29"/>
                </a:cubicBezTo>
                <a:cubicBezTo>
                  <a:pt x="24" y="29"/>
                  <a:pt x="23" y="22"/>
                  <a:pt x="22" y="16"/>
                </a:cubicBezTo>
                <a:cubicBezTo>
                  <a:pt x="19" y="30"/>
                  <a:pt x="20" y="45"/>
                  <a:pt x="23" y="57"/>
                </a:cubicBezTo>
                <a:cubicBezTo>
                  <a:pt x="23" y="61"/>
                  <a:pt x="28" y="65"/>
                  <a:pt x="24" y="68"/>
                </a:cubicBezTo>
                <a:cubicBezTo>
                  <a:pt x="18" y="68"/>
                  <a:pt x="19" y="61"/>
                  <a:pt x="19" y="57"/>
                </a:cubicBezTo>
                <a:cubicBezTo>
                  <a:pt x="17" y="45"/>
                  <a:pt x="14" y="26"/>
                  <a:pt x="17" y="11"/>
                </a:cubicBezTo>
                <a:cubicBezTo>
                  <a:pt x="10" y="16"/>
                  <a:pt x="11" y="32"/>
                  <a:pt x="1" y="30"/>
                </a:cubicBezTo>
                <a:cubicBezTo>
                  <a:pt x="0" y="25"/>
                  <a:pt x="4" y="25"/>
                  <a:pt x="6" y="23"/>
                </a:cubicBezTo>
                <a:cubicBezTo>
                  <a:pt x="9" y="14"/>
                  <a:pt x="15" y="9"/>
                  <a:pt x="17" y="0"/>
                </a:cubicBezTo>
                <a:cubicBezTo>
                  <a:pt x="18" y="0"/>
                  <a:pt x="20" y="0"/>
                  <a:pt x="22" y="0"/>
                </a:cubicBezTo>
                <a:close/>
                <a:moveTo>
                  <a:pt x="17" y="10"/>
                </a:moveTo>
                <a:cubicBezTo>
                  <a:pt x="18" y="10"/>
                  <a:pt x="19" y="10"/>
                  <a:pt x="20" y="10"/>
                </a:cubicBezTo>
                <a:cubicBezTo>
                  <a:pt x="20" y="9"/>
                  <a:pt x="20" y="9"/>
                  <a:pt x="20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7" y="9"/>
                  <a:pt x="17" y="1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3" name="pole tekstowe 2"/>
          <p:cNvSpPr txBox="1"/>
          <p:nvPr/>
        </p:nvSpPr>
        <p:spPr>
          <a:xfrm>
            <a:off x="5151925" y="2677900"/>
            <a:ext cx="1357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Segoe Print" panose="02000600000000000000" pitchFamily="2" charset="0"/>
              </a:rPr>
              <a:t>Adımlar</a:t>
            </a:r>
            <a:endParaRPr lang="en-US" b="1" dirty="0">
              <a:latin typeface="Segoe Print" panose="02000600000000000000" pitchFamily="2" charset="0"/>
            </a:endParaRPr>
          </a:p>
        </p:txBody>
      </p:sp>
      <p:sp>
        <p:nvSpPr>
          <p:cNvPr id="34" name="pole tekstowe 2"/>
          <p:cNvSpPr txBox="1"/>
          <p:nvPr/>
        </p:nvSpPr>
        <p:spPr>
          <a:xfrm>
            <a:off x="5871032" y="4548554"/>
            <a:ext cx="1357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Segoe Print" panose="02000600000000000000" pitchFamily="2" charset="0"/>
              </a:rPr>
              <a:t>İş Birliği</a:t>
            </a:r>
            <a:endParaRPr lang="en-US" b="1" dirty="0">
              <a:latin typeface="Segoe Print" panose="02000600000000000000" pitchFamily="2" charset="0"/>
            </a:endParaRPr>
          </a:p>
        </p:txBody>
      </p:sp>
      <p:sp>
        <p:nvSpPr>
          <p:cNvPr id="35" name="pole tekstowe 2"/>
          <p:cNvSpPr txBox="1"/>
          <p:nvPr/>
        </p:nvSpPr>
        <p:spPr>
          <a:xfrm>
            <a:off x="4399107" y="4580296"/>
            <a:ext cx="1357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Segoe Print" panose="02000600000000000000" pitchFamily="2" charset="0"/>
              </a:rPr>
              <a:t>Analiz</a:t>
            </a:r>
            <a:endParaRPr lang="en-US" b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6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802AAB9C-90D3-2440-9A1D-4D0F31FF8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7122" y="483997"/>
            <a:ext cx="7886700" cy="687388"/>
          </a:xfrm>
        </p:spPr>
        <p:txBody>
          <a:bodyPr>
            <a:normAutofit/>
          </a:bodyPr>
          <a:lstStyle/>
          <a:p>
            <a:r>
              <a:rPr lang="tr-TR" altLang="en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1-Paydaşların Tanımlanması</a:t>
            </a:r>
            <a:endParaRPr lang="en-TR" altLang="en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1A5044A4-34F3-E24B-89AE-C45116781E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63257" y="1787176"/>
            <a:ext cx="10407419" cy="4619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tr-TR" dirty="0" smtClean="0"/>
              <a:t>		</a:t>
            </a:r>
            <a:endParaRPr lang="en-TR" altLang="en-TR" dirty="0"/>
          </a:p>
          <a:p>
            <a:pPr marL="0" indent="0">
              <a:buNone/>
            </a:pPr>
            <a:endParaRPr lang="tr-TR" altLang="en-TR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57FE1-28B3-9C46-A129-5EC164B7C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F3E86-5883-2141-92F0-D5979D9F2A5B}" type="slidenum">
              <a:rPr lang="en-US" altLang="en-TR" smtClean="0"/>
              <a:pPr>
                <a:defRPr/>
              </a:pPr>
              <a:t>6</a:t>
            </a:fld>
            <a:endParaRPr lang="en-US" altLang="en-TR"/>
          </a:p>
        </p:txBody>
      </p:sp>
      <p:grpSp>
        <p:nvGrpSpPr>
          <p:cNvPr id="24" name="Grupa 1"/>
          <p:cNvGrpSpPr/>
          <p:nvPr/>
        </p:nvGrpSpPr>
        <p:grpSpPr>
          <a:xfrm>
            <a:off x="4863925" y="2022159"/>
            <a:ext cx="1845214" cy="1367586"/>
            <a:chOff x="7164388" y="1989138"/>
            <a:chExt cx="1252011" cy="927931"/>
          </a:xfrm>
        </p:grpSpPr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7295624" y="2159831"/>
              <a:ext cx="1120775" cy="757238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0" y="134"/>
                </a:cxn>
                <a:cxn ang="0">
                  <a:pos x="212" y="131"/>
                </a:cxn>
                <a:cxn ang="0">
                  <a:pos x="220" y="0"/>
                </a:cxn>
                <a:cxn ang="0">
                  <a:pos x="5" y="6"/>
                </a:cxn>
              </a:cxnLst>
              <a:rect l="0" t="0" r="r" b="b"/>
              <a:pathLst>
                <a:path w="225" h="152">
                  <a:moveTo>
                    <a:pt x="5" y="6"/>
                  </a:moveTo>
                  <a:cubicBezTo>
                    <a:pt x="5" y="6"/>
                    <a:pt x="15" y="63"/>
                    <a:pt x="0" y="134"/>
                  </a:cubicBezTo>
                  <a:cubicBezTo>
                    <a:pt x="85" y="152"/>
                    <a:pt x="155" y="151"/>
                    <a:pt x="212" y="131"/>
                  </a:cubicBezTo>
                  <a:cubicBezTo>
                    <a:pt x="225" y="116"/>
                    <a:pt x="220" y="0"/>
                    <a:pt x="220" y="0"/>
                  </a:cubicBezTo>
                  <a:cubicBezTo>
                    <a:pt x="220" y="0"/>
                    <a:pt x="117" y="14"/>
                    <a:pt x="5" y="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tIns="72000" rIns="36000" bIns="36000" anchor="ctr" anchorCtr="1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600" b="1" dirty="0" smtClean="0">
                  <a:latin typeface="Segoe Print" pitchFamily="2" charset="0"/>
                </a:rPr>
                <a:t>Paydaş Tanımlama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 sz="1600" b="1" dirty="0">
                <a:latin typeface="Segoe Print" pitchFamily="2" charset="0"/>
              </a:endParaRPr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7164388" y="1989138"/>
              <a:ext cx="1173162" cy="784225"/>
            </a:xfrm>
            <a:custGeom>
              <a:avLst/>
              <a:gdLst>
                <a:gd name="T0" fmla="*/ 2147483646 w 236"/>
                <a:gd name="T1" fmla="*/ 2147483646 h 158"/>
                <a:gd name="T2" fmla="*/ 2147483646 w 236"/>
                <a:gd name="T3" fmla="*/ 2147483646 h 158"/>
                <a:gd name="T4" fmla="*/ 2147483646 w 236"/>
                <a:gd name="T5" fmla="*/ 2147483646 h 158"/>
                <a:gd name="T6" fmla="*/ 2147483646 w 236"/>
                <a:gd name="T7" fmla="*/ 2147483646 h 158"/>
                <a:gd name="T8" fmla="*/ 2147483646 w 236"/>
                <a:gd name="T9" fmla="*/ 2147483646 h 158"/>
                <a:gd name="T10" fmla="*/ 2147483646 w 236"/>
                <a:gd name="T11" fmla="*/ 2147483646 h 158"/>
                <a:gd name="T12" fmla="*/ 2147483646 w 236"/>
                <a:gd name="T13" fmla="*/ 2147483646 h 158"/>
                <a:gd name="T14" fmla="*/ 2147483646 w 236"/>
                <a:gd name="T15" fmla="*/ 2147483646 h 158"/>
                <a:gd name="T16" fmla="*/ 2147483646 w 236"/>
                <a:gd name="T17" fmla="*/ 2147483646 h 158"/>
                <a:gd name="T18" fmla="*/ 2147483646 w 236"/>
                <a:gd name="T19" fmla="*/ 2147483646 h 158"/>
                <a:gd name="T20" fmla="*/ 2147483646 w 236"/>
                <a:gd name="T21" fmla="*/ 2147483646 h 158"/>
                <a:gd name="T22" fmla="*/ 2147483646 w 236"/>
                <a:gd name="T23" fmla="*/ 2147483646 h 158"/>
                <a:gd name="T24" fmla="*/ 2147483646 w 236"/>
                <a:gd name="T25" fmla="*/ 2147483646 h 158"/>
                <a:gd name="T26" fmla="*/ 2147483646 w 236"/>
                <a:gd name="T27" fmla="*/ 2147483646 h 158"/>
                <a:gd name="T28" fmla="*/ 2147483646 w 236"/>
                <a:gd name="T29" fmla="*/ 2147483646 h 158"/>
                <a:gd name="T30" fmla="*/ 2147483646 w 236"/>
                <a:gd name="T31" fmla="*/ 2147483646 h 158"/>
                <a:gd name="T32" fmla="*/ 2147483646 w 236"/>
                <a:gd name="T33" fmla="*/ 2147483646 h 158"/>
                <a:gd name="T34" fmla="*/ 2147483646 w 236"/>
                <a:gd name="T35" fmla="*/ 2147483646 h 158"/>
                <a:gd name="T36" fmla="*/ 2147483646 w 236"/>
                <a:gd name="T37" fmla="*/ 2147483646 h 158"/>
                <a:gd name="T38" fmla="*/ 2147483646 w 236"/>
                <a:gd name="T39" fmla="*/ 2147483646 h 158"/>
                <a:gd name="T40" fmla="*/ 2147483646 w 236"/>
                <a:gd name="T41" fmla="*/ 2147483646 h 158"/>
                <a:gd name="T42" fmla="*/ 2147483646 w 236"/>
                <a:gd name="T43" fmla="*/ 2147483646 h 158"/>
                <a:gd name="T44" fmla="*/ 2147483646 w 236"/>
                <a:gd name="T45" fmla="*/ 2147483646 h 158"/>
                <a:gd name="T46" fmla="*/ 2147483646 w 236"/>
                <a:gd name="T47" fmla="*/ 2147483646 h 158"/>
                <a:gd name="T48" fmla="*/ 2147483646 w 236"/>
                <a:gd name="T49" fmla="*/ 2147483646 h 158"/>
                <a:gd name="T50" fmla="*/ 2147483646 w 236"/>
                <a:gd name="T51" fmla="*/ 2147483646 h 158"/>
                <a:gd name="T52" fmla="*/ 2147483646 w 236"/>
                <a:gd name="T53" fmla="*/ 2147483646 h 158"/>
                <a:gd name="T54" fmla="*/ 2147483646 w 236"/>
                <a:gd name="T55" fmla="*/ 2147483646 h 158"/>
                <a:gd name="T56" fmla="*/ 2147483646 w 236"/>
                <a:gd name="T57" fmla="*/ 2147483646 h 158"/>
                <a:gd name="T58" fmla="*/ 2147483646 w 236"/>
                <a:gd name="T59" fmla="*/ 2147483646 h 158"/>
                <a:gd name="T60" fmla="*/ 2147483646 w 236"/>
                <a:gd name="T61" fmla="*/ 2147483646 h 158"/>
                <a:gd name="T62" fmla="*/ 2147483646 w 236"/>
                <a:gd name="T63" fmla="*/ 2147483646 h 158"/>
                <a:gd name="T64" fmla="*/ 2147483646 w 236"/>
                <a:gd name="T65" fmla="*/ 2147483646 h 158"/>
                <a:gd name="T66" fmla="*/ 2147483646 w 236"/>
                <a:gd name="T67" fmla="*/ 2147483646 h 158"/>
                <a:gd name="T68" fmla="*/ 0 w 236"/>
                <a:gd name="T69" fmla="*/ 2147483646 h 158"/>
                <a:gd name="T70" fmla="*/ 2147483646 w 236"/>
                <a:gd name="T71" fmla="*/ 2147483646 h 158"/>
                <a:gd name="T72" fmla="*/ 2147483646 w 236"/>
                <a:gd name="T73" fmla="*/ 2147483646 h 158"/>
                <a:gd name="T74" fmla="*/ 2147483646 w 236"/>
                <a:gd name="T75" fmla="*/ 2147483646 h 158"/>
                <a:gd name="T76" fmla="*/ 2147483646 w 236"/>
                <a:gd name="T77" fmla="*/ 2147483646 h 158"/>
                <a:gd name="T78" fmla="*/ 2147483646 w 236"/>
                <a:gd name="T79" fmla="*/ 2147483646 h 158"/>
                <a:gd name="T80" fmla="*/ 2147483646 w 236"/>
                <a:gd name="T81" fmla="*/ 2147483646 h 158"/>
                <a:gd name="T82" fmla="*/ 2147483646 w 236"/>
                <a:gd name="T83" fmla="*/ 2147483646 h 158"/>
                <a:gd name="T84" fmla="*/ 2147483646 w 236"/>
                <a:gd name="T85" fmla="*/ 2147483646 h 158"/>
                <a:gd name="T86" fmla="*/ 2147483646 w 236"/>
                <a:gd name="T87" fmla="*/ 2147483646 h 158"/>
                <a:gd name="T88" fmla="*/ 2147483646 w 236"/>
                <a:gd name="T89" fmla="*/ 2147483646 h 158"/>
                <a:gd name="T90" fmla="*/ 2147483646 w 236"/>
                <a:gd name="T91" fmla="*/ 2147483646 h 158"/>
                <a:gd name="T92" fmla="*/ 2147483646 w 236"/>
                <a:gd name="T93" fmla="*/ 2147483646 h 158"/>
                <a:gd name="T94" fmla="*/ 2147483646 w 236"/>
                <a:gd name="T95" fmla="*/ 2147483646 h 158"/>
                <a:gd name="T96" fmla="*/ 2147483646 w 236"/>
                <a:gd name="T97" fmla="*/ 2147483646 h 158"/>
                <a:gd name="T98" fmla="*/ 2147483646 w 236"/>
                <a:gd name="T99" fmla="*/ 2147483646 h 158"/>
                <a:gd name="T100" fmla="*/ 2147483646 w 236"/>
                <a:gd name="T101" fmla="*/ 2147483646 h 158"/>
                <a:gd name="T102" fmla="*/ 2147483646 w 236"/>
                <a:gd name="T103" fmla="*/ 2147483646 h 158"/>
                <a:gd name="T104" fmla="*/ 2147483646 w 236"/>
                <a:gd name="T105" fmla="*/ 2147483646 h 158"/>
                <a:gd name="T106" fmla="*/ 2147483646 w 236"/>
                <a:gd name="T107" fmla="*/ 2147483646 h 158"/>
                <a:gd name="T108" fmla="*/ 2147483646 w 236"/>
                <a:gd name="T109" fmla="*/ 2147483646 h 158"/>
                <a:gd name="T110" fmla="*/ 2147483646 w 236"/>
                <a:gd name="T111" fmla="*/ 2147483646 h 158"/>
                <a:gd name="T112" fmla="*/ 2147483646 w 236"/>
                <a:gd name="T113" fmla="*/ 2147483646 h 158"/>
                <a:gd name="T114" fmla="*/ 2147483646 w 236"/>
                <a:gd name="T115" fmla="*/ 2147483646 h 15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36"/>
                <a:gd name="T175" fmla="*/ 0 h 158"/>
                <a:gd name="T176" fmla="*/ 236 w 236"/>
                <a:gd name="T177" fmla="*/ 158 h 15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36" h="158">
                  <a:moveTo>
                    <a:pt x="235" y="71"/>
                  </a:moveTo>
                  <a:cubicBezTo>
                    <a:pt x="235" y="69"/>
                    <a:pt x="234" y="67"/>
                    <a:pt x="233" y="66"/>
                  </a:cubicBezTo>
                  <a:cubicBezTo>
                    <a:pt x="233" y="67"/>
                    <a:pt x="234" y="66"/>
                    <a:pt x="234" y="67"/>
                  </a:cubicBezTo>
                  <a:cubicBezTo>
                    <a:pt x="233" y="68"/>
                    <a:pt x="232" y="66"/>
                    <a:pt x="232" y="65"/>
                  </a:cubicBezTo>
                  <a:cubicBezTo>
                    <a:pt x="232" y="65"/>
                    <a:pt x="232" y="65"/>
                    <a:pt x="232" y="65"/>
                  </a:cubicBezTo>
                  <a:cubicBezTo>
                    <a:pt x="232" y="63"/>
                    <a:pt x="232" y="62"/>
                    <a:pt x="232" y="61"/>
                  </a:cubicBezTo>
                  <a:cubicBezTo>
                    <a:pt x="232" y="59"/>
                    <a:pt x="232" y="62"/>
                    <a:pt x="233" y="61"/>
                  </a:cubicBezTo>
                  <a:cubicBezTo>
                    <a:pt x="234" y="61"/>
                    <a:pt x="234" y="57"/>
                    <a:pt x="234" y="56"/>
                  </a:cubicBezTo>
                  <a:cubicBezTo>
                    <a:pt x="234" y="56"/>
                    <a:pt x="233" y="55"/>
                    <a:pt x="233" y="55"/>
                  </a:cubicBezTo>
                  <a:cubicBezTo>
                    <a:pt x="232" y="54"/>
                    <a:pt x="234" y="54"/>
                    <a:pt x="234" y="53"/>
                  </a:cubicBezTo>
                  <a:cubicBezTo>
                    <a:pt x="231" y="49"/>
                    <a:pt x="231" y="49"/>
                    <a:pt x="231" y="49"/>
                  </a:cubicBezTo>
                  <a:cubicBezTo>
                    <a:pt x="231" y="49"/>
                    <a:pt x="232" y="48"/>
                    <a:pt x="233" y="49"/>
                  </a:cubicBezTo>
                  <a:cubicBezTo>
                    <a:pt x="232" y="46"/>
                    <a:pt x="230" y="44"/>
                    <a:pt x="229" y="42"/>
                  </a:cubicBezTo>
                  <a:cubicBezTo>
                    <a:pt x="230" y="41"/>
                    <a:pt x="229" y="38"/>
                    <a:pt x="229" y="37"/>
                  </a:cubicBezTo>
                  <a:cubicBezTo>
                    <a:pt x="230" y="36"/>
                    <a:pt x="229" y="38"/>
                    <a:pt x="229" y="38"/>
                  </a:cubicBezTo>
                  <a:cubicBezTo>
                    <a:pt x="230" y="36"/>
                    <a:pt x="230" y="36"/>
                    <a:pt x="230" y="36"/>
                  </a:cubicBezTo>
                  <a:cubicBezTo>
                    <a:pt x="231" y="39"/>
                    <a:pt x="232" y="36"/>
                    <a:pt x="233" y="37"/>
                  </a:cubicBezTo>
                  <a:cubicBezTo>
                    <a:pt x="232" y="36"/>
                    <a:pt x="233" y="32"/>
                    <a:pt x="233" y="29"/>
                  </a:cubicBezTo>
                  <a:cubicBezTo>
                    <a:pt x="231" y="31"/>
                    <a:pt x="232" y="26"/>
                    <a:pt x="230" y="26"/>
                  </a:cubicBezTo>
                  <a:cubicBezTo>
                    <a:pt x="230" y="23"/>
                    <a:pt x="232" y="24"/>
                    <a:pt x="232" y="23"/>
                  </a:cubicBezTo>
                  <a:cubicBezTo>
                    <a:pt x="231" y="20"/>
                    <a:pt x="231" y="17"/>
                    <a:pt x="231" y="14"/>
                  </a:cubicBezTo>
                  <a:cubicBezTo>
                    <a:pt x="232" y="15"/>
                    <a:pt x="233" y="15"/>
                    <a:pt x="231" y="14"/>
                  </a:cubicBezTo>
                  <a:cubicBezTo>
                    <a:pt x="231" y="14"/>
                    <a:pt x="231" y="14"/>
                    <a:pt x="231" y="14"/>
                  </a:cubicBezTo>
                  <a:cubicBezTo>
                    <a:pt x="232" y="14"/>
                    <a:pt x="232" y="14"/>
                    <a:pt x="232" y="14"/>
                  </a:cubicBezTo>
                  <a:cubicBezTo>
                    <a:pt x="231" y="12"/>
                    <a:pt x="231" y="7"/>
                    <a:pt x="230" y="5"/>
                  </a:cubicBezTo>
                  <a:cubicBezTo>
                    <a:pt x="230" y="5"/>
                    <a:pt x="230" y="5"/>
                    <a:pt x="231" y="5"/>
                  </a:cubicBezTo>
                  <a:cubicBezTo>
                    <a:pt x="228" y="0"/>
                    <a:pt x="230" y="6"/>
                    <a:pt x="227" y="5"/>
                  </a:cubicBezTo>
                  <a:cubicBezTo>
                    <a:pt x="228" y="4"/>
                    <a:pt x="228" y="4"/>
                    <a:pt x="228" y="4"/>
                  </a:cubicBezTo>
                  <a:cubicBezTo>
                    <a:pt x="226" y="5"/>
                    <a:pt x="224" y="3"/>
                    <a:pt x="222" y="5"/>
                  </a:cubicBezTo>
                  <a:cubicBezTo>
                    <a:pt x="222" y="5"/>
                    <a:pt x="222" y="4"/>
                    <a:pt x="222" y="4"/>
                  </a:cubicBezTo>
                  <a:cubicBezTo>
                    <a:pt x="222" y="4"/>
                    <a:pt x="221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18" y="5"/>
                    <a:pt x="217" y="5"/>
                    <a:pt x="216" y="6"/>
                  </a:cubicBezTo>
                  <a:cubicBezTo>
                    <a:pt x="216" y="6"/>
                    <a:pt x="216" y="5"/>
                    <a:pt x="217" y="5"/>
                  </a:cubicBezTo>
                  <a:cubicBezTo>
                    <a:pt x="215" y="4"/>
                    <a:pt x="215" y="6"/>
                    <a:pt x="213" y="6"/>
                  </a:cubicBezTo>
                  <a:cubicBezTo>
                    <a:pt x="212" y="6"/>
                    <a:pt x="211" y="5"/>
                    <a:pt x="212" y="5"/>
                  </a:cubicBezTo>
                  <a:cubicBezTo>
                    <a:pt x="211" y="6"/>
                    <a:pt x="208" y="6"/>
                    <a:pt x="207" y="7"/>
                  </a:cubicBezTo>
                  <a:cubicBezTo>
                    <a:pt x="207" y="6"/>
                    <a:pt x="206" y="6"/>
                    <a:pt x="205" y="6"/>
                  </a:cubicBezTo>
                  <a:cubicBezTo>
                    <a:pt x="194" y="7"/>
                    <a:pt x="184" y="7"/>
                    <a:pt x="173" y="10"/>
                  </a:cubicBezTo>
                  <a:cubicBezTo>
                    <a:pt x="172" y="8"/>
                    <a:pt x="176" y="8"/>
                    <a:pt x="175" y="7"/>
                  </a:cubicBezTo>
                  <a:cubicBezTo>
                    <a:pt x="175" y="9"/>
                    <a:pt x="173" y="8"/>
                    <a:pt x="170" y="8"/>
                  </a:cubicBezTo>
                  <a:cubicBezTo>
                    <a:pt x="170" y="8"/>
                    <a:pt x="170" y="8"/>
                    <a:pt x="170" y="8"/>
                  </a:cubicBezTo>
                  <a:cubicBezTo>
                    <a:pt x="168" y="9"/>
                    <a:pt x="168" y="8"/>
                    <a:pt x="166" y="8"/>
                  </a:cubicBezTo>
                  <a:cubicBezTo>
                    <a:pt x="166" y="9"/>
                    <a:pt x="166" y="9"/>
                    <a:pt x="166" y="9"/>
                  </a:cubicBezTo>
                  <a:cubicBezTo>
                    <a:pt x="165" y="10"/>
                    <a:pt x="163" y="7"/>
                    <a:pt x="162" y="9"/>
                  </a:cubicBezTo>
                  <a:cubicBezTo>
                    <a:pt x="161" y="8"/>
                    <a:pt x="161" y="8"/>
                    <a:pt x="161" y="8"/>
                  </a:cubicBezTo>
                  <a:cubicBezTo>
                    <a:pt x="159" y="10"/>
                    <a:pt x="158" y="7"/>
                    <a:pt x="157" y="9"/>
                  </a:cubicBezTo>
                  <a:cubicBezTo>
                    <a:pt x="157" y="9"/>
                    <a:pt x="157" y="9"/>
                    <a:pt x="157" y="9"/>
                  </a:cubicBezTo>
                  <a:cubicBezTo>
                    <a:pt x="154" y="8"/>
                    <a:pt x="152" y="11"/>
                    <a:pt x="151" y="10"/>
                  </a:cubicBezTo>
                  <a:cubicBezTo>
                    <a:pt x="148" y="10"/>
                    <a:pt x="146" y="10"/>
                    <a:pt x="146" y="12"/>
                  </a:cubicBezTo>
                  <a:cubicBezTo>
                    <a:pt x="145" y="11"/>
                    <a:pt x="145" y="10"/>
                    <a:pt x="146" y="10"/>
                  </a:cubicBezTo>
                  <a:cubicBezTo>
                    <a:pt x="138" y="11"/>
                    <a:pt x="129" y="11"/>
                    <a:pt x="122" y="13"/>
                  </a:cubicBezTo>
                  <a:cubicBezTo>
                    <a:pt x="121" y="13"/>
                    <a:pt x="122" y="13"/>
                    <a:pt x="122" y="12"/>
                  </a:cubicBezTo>
                  <a:cubicBezTo>
                    <a:pt x="118" y="14"/>
                    <a:pt x="113" y="11"/>
                    <a:pt x="110" y="14"/>
                  </a:cubicBezTo>
                  <a:cubicBezTo>
                    <a:pt x="109" y="15"/>
                    <a:pt x="109" y="15"/>
                    <a:pt x="109" y="15"/>
                  </a:cubicBezTo>
                  <a:cubicBezTo>
                    <a:pt x="108" y="15"/>
                    <a:pt x="108" y="14"/>
                    <a:pt x="107" y="13"/>
                  </a:cubicBezTo>
                  <a:cubicBezTo>
                    <a:pt x="106" y="14"/>
                    <a:pt x="103" y="14"/>
                    <a:pt x="102" y="15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0" y="14"/>
                    <a:pt x="98" y="15"/>
                    <a:pt x="96" y="15"/>
                  </a:cubicBezTo>
                  <a:cubicBezTo>
                    <a:pt x="97" y="14"/>
                    <a:pt x="97" y="14"/>
                    <a:pt x="97" y="14"/>
                  </a:cubicBezTo>
                  <a:cubicBezTo>
                    <a:pt x="86" y="12"/>
                    <a:pt x="73" y="11"/>
                    <a:pt x="65" y="13"/>
                  </a:cubicBezTo>
                  <a:cubicBezTo>
                    <a:pt x="63" y="14"/>
                    <a:pt x="64" y="11"/>
                    <a:pt x="63" y="12"/>
                  </a:cubicBezTo>
                  <a:cubicBezTo>
                    <a:pt x="54" y="14"/>
                    <a:pt x="44" y="10"/>
                    <a:pt x="36" y="13"/>
                  </a:cubicBezTo>
                  <a:cubicBezTo>
                    <a:pt x="30" y="13"/>
                    <a:pt x="28" y="17"/>
                    <a:pt x="28" y="17"/>
                  </a:cubicBezTo>
                  <a:cubicBezTo>
                    <a:pt x="43" y="17"/>
                    <a:pt x="56" y="19"/>
                    <a:pt x="71" y="21"/>
                  </a:cubicBezTo>
                  <a:cubicBezTo>
                    <a:pt x="76" y="21"/>
                    <a:pt x="82" y="21"/>
                    <a:pt x="87" y="21"/>
                  </a:cubicBezTo>
                  <a:cubicBezTo>
                    <a:pt x="106" y="21"/>
                    <a:pt x="126" y="24"/>
                    <a:pt x="145" y="21"/>
                  </a:cubicBezTo>
                  <a:cubicBezTo>
                    <a:pt x="144" y="21"/>
                    <a:pt x="145" y="20"/>
                    <a:pt x="146" y="20"/>
                  </a:cubicBezTo>
                  <a:cubicBezTo>
                    <a:pt x="147" y="20"/>
                    <a:pt x="147" y="20"/>
                    <a:pt x="147" y="20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50" y="19"/>
                    <a:pt x="149" y="20"/>
                    <a:pt x="148" y="21"/>
                  </a:cubicBezTo>
                  <a:cubicBezTo>
                    <a:pt x="156" y="20"/>
                    <a:pt x="163" y="19"/>
                    <a:pt x="170" y="19"/>
                  </a:cubicBezTo>
                  <a:cubicBezTo>
                    <a:pt x="171" y="18"/>
                    <a:pt x="174" y="19"/>
                    <a:pt x="174" y="17"/>
                  </a:cubicBezTo>
                  <a:cubicBezTo>
                    <a:pt x="175" y="17"/>
                    <a:pt x="174" y="18"/>
                    <a:pt x="174" y="18"/>
                  </a:cubicBezTo>
                  <a:cubicBezTo>
                    <a:pt x="180" y="17"/>
                    <a:pt x="180" y="17"/>
                    <a:pt x="185" y="18"/>
                  </a:cubicBezTo>
                  <a:cubicBezTo>
                    <a:pt x="195" y="18"/>
                    <a:pt x="205" y="17"/>
                    <a:pt x="215" y="16"/>
                  </a:cubicBezTo>
                  <a:cubicBezTo>
                    <a:pt x="220" y="15"/>
                    <a:pt x="220" y="15"/>
                    <a:pt x="220" y="15"/>
                  </a:cubicBezTo>
                  <a:cubicBezTo>
                    <a:pt x="220" y="19"/>
                    <a:pt x="220" y="19"/>
                    <a:pt x="220" y="19"/>
                  </a:cubicBezTo>
                  <a:cubicBezTo>
                    <a:pt x="221" y="39"/>
                    <a:pt x="223" y="59"/>
                    <a:pt x="222" y="80"/>
                  </a:cubicBezTo>
                  <a:cubicBezTo>
                    <a:pt x="225" y="83"/>
                    <a:pt x="223" y="88"/>
                    <a:pt x="225" y="91"/>
                  </a:cubicBezTo>
                  <a:cubicBezTo>
                    <a:pt x="225" y="91"/>
                    <a:pt x="225" y="91"/>
                    <a:pt x="225" y="91"/>
                  </a:cubicBezTo>
                  <a:cubicBezTo>
                    <a:pt x="225" y="94"/>
                    <a:pt x="224" y="95"/>
                    <a:pt x="223" y="99"/>
                  </a:cubicBezTo>
                  <a:cubicBezTo>
                    <a:pt x="224" y="99"/>
                    <a:pt x="223" y="101"/>
                    <a:pt x="224" y="100"/>
                  </a:cubicBezTo>
                  <a:cubicBezTo>
                    <a:pt x="226" y="102"/>
                    <a:pt x="222" y="103"/>
                    <a:pt x="223" y="105"/>
                  </a:cubicBezTo>
                  <a:cubicBezTo>
                    <a:pt x="222" y="105"/>
                    <a:pt x="224" y="105"/>
                    <a:pt x="223" y="105"/>
                  </a:cubicBezTo>
                  <a:cubicBezTo>
                    <a:pt x="224" y="110"/>
                    <a:pt x="223" y="104"/>
                    <a:pt x="220" y="110"/>
                  </a:cubicBezTo>
                  <a:cubicBezTo>
                    <a:pt x="221" y="117"/>
                    <a:pt x="219" y="129"/>
                    <a:pt x="217" y="130"/>
                  </a:cubicBezTo>
                  <a:cubicBezTo>
                    <a:pt x="217" y="130"/>
                    <a:pt x="217" y="130"/>
                    <a:pt x="217" y="130"/>
                  </a:cubicBezTo>
                  <a:cubicBezTo>
                    <a:pt x="215" y="128"/>
                    <a:pt x="214" y="132"/>
                    <a:pt x="213" y="131"/>
                  </a:cubicBezTo>
                  <a:cubicBezTo>
                    <a:pt x="213" y="131"/>
                    <a:pt x="213" y="131"/>
                    <a:pt x="214" y="130"/>
                  </a:cubicBezTo>
                  <a:cubicBezTo>
                    <a:pt x="209" y="131"/>
                    <a:pt x="207" y="133"/>
                    <a:pt x="203" y="133"/>
                  </a:cubicBezTo>
                  <a:cubicBezTo>
                    <a:pt x="200" y="135"/>
                    <a:pt x="195" y="134"/>
                    <a:pt x="193" y="136"/>
                  </a:cubicBezTo>
                  <a:cubicBezTo>
                    <a:pt x="193" y="135"/>
                    <a:pt x="191" y="135"/>
                    <a:pt x="190" y="135"/>
                  </a:cubicBezTo>
                  <a:cubicBezTo>
                    <a:pt x="188" y="138"/>
                    <a:pt x="183" y="135"/>
                    <a:pt x="181" y="138"/>
                  </a:cubicBezTo>
                  <a:cubicBezTo>
                    <a:pt x="181" y="137"/>
                    <a:pt x="181" y="137"/>
                    <a:pt x="181" y="137"/>
                  </a:cubicBezTo>
                  <a:cubicBezTo>
                    <a:pt x="171" y="140"/>
                    <a:pt x="160" y="140"/>
                    <a:pt x="150" y="142"/>
                  </a:cubicBezTo>
                  <a:cubicBezTo>
                    <a:pt x="145" y="143"/>
                    <a:pt x="138" y="141"/>
                    <a:pt x="132" y="142"/>
                  </a:cubicBezTo>
                  <a:cubicBezTo>
                    <a:pt x="131" y="143"/>
                    <a:pt x="132" y="143"/>
                    <a:pt x="131" y="144"/>
                  </a:cubicBezTo>
                  <a:cubicBezTo>
                    <a:pt x="129" y="144"/>
                    <a:pt x="131" y="143"/>
                    <a:pt x="130" y="142"/>
                  </a:cubicBezTo>
                  <a:cubicBezTo>
                    <a:pt x="127" y="144"/>
                    <a:pt x="123" y="142"/>
                    <a:pt x="119" y="142"/>
                  </a:cubicBezTo>
                  <a:cubicBezTo>
                    <a:pt x="118" y="143"/>
                    <a:pt x="117" y="143"/>
                    <a:pt x="118" y="143"/>
                  </a:cubicBezTo>
                  <a:cubicBezTo>
                    <a:pt x="113" y="142"/>
                    <a:pt x="107" y="144"/>
                    <a:pt x="103" y="142"/>
                  </a:cubicBezTo>
                  <a:cubicBezTo>
                    <a:pt x="104" y="145"/>
                    <a:pt x="100" y="144"/>
                    <a:pt x="99" y="144"/>
                  </a:cubicBezTo>
                  <a:cubicBezTo>
                    <a:pt x="98" y="144"/>
                    <a:pt x="98" y="143"/>
                    <a:pt x="98" y="143"/>
                  </a:cubicBezTo>
                  <a:cubicBezTo>
                    <a:pt x="95" y="143"/>
                    <a:pt x="93" y="143"/>
                    <a:pt x="89" y="142"/>
                  </a:cubicBezTo>
                  <a:cubicBezTo>
                    <a:pt x="87" y="142"/>
                    <a:pt x="87" y="143"/>
                    <a:pt x="84" y="143"/>
                  </a:cubicBezTo>
                  <a:cubicBezTo>
                    <a:pt x="83" y="141"/>
                    <a:pt x="80" y="142"/>
                    <a:pt x="78" y="142"/>
                  </a:cubicBezTo>
                  <a:cubicBezTo>
                    <a:pt x="78" y="143"/>
                    <a:pt x="75" y="144"/>
                    <a:pt x="73" y="143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67" y="142"/>
                    <a:pt x="57" y="138"/>
                    <a:pt x="49" y="139"/>
                  </a:cubicBezTo>
                  <a:cubicBezTo>
                    <a:pt x="48" y="138"/>
                    <a:pt x="48" y="138"/>
                    <a:pt x="48" y="138"/>
                  </a:cubicBezTo>
                  <a:cubicBezTo>
                    <a:pt x="40" y="139"/>
                    <a:pt x="32" y="135"/>
                    <a:pt x="24" y="136"/>
                  </a:cubicBezTo>
                  <a:cubicBezTo>
                    <a:pt x="22" y="135"/>
                    <a:pt x="18" y="134"/>
                    <a:pt x="16" y="134"/>
                  </a:cubicBezTo>
                  <a:cubicBezTo>
                    <a:pt x="16" y="134"/>
                    <a:pt x="16" y="134"/>
                    <a:pt x="15" y="134"/>
                  </a:cubicBezTo>
                  <a:cubicBezTo>
                    <a:pt x="17" y="131"/>
                    <a:pt x="18" y="129"/>
                    <a:pt x="17" y="126"/>
                  </a:cubicBezTo>
                  <a:cubicBezTo>
                    <a:pt x="18" y="126"/>
                    <a:pt x="18" y="126"/>
                    <a:pt x="18" y="126"/>
                  </a:cubicBezTo>
                  <a:cubicBezTo>
                    <a:pt x="17" y="123"/>
                    <a:pt x="17" y="119"/>
                    <a:pt x="18" y="115"/>
                  </a:cubicBezTo>
                  <a:cubicBezTo>
                    <a:pt x="18" y="114"/>
                    <a:pt x="18" y="111"/>
                    <a:pt x="17" y="112"/>
                  </a:cubicBezTo>
                  <a:cubicBezTo>
                    <a:pt x="16" y="111"/>
                    <a:pt x="18" y="112"/>
                    <a:pt x="17" y="110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20" y="104"/>
                    <a:pt x="20" y="98"/>
                    <a:pt x="20" y="90"/>
                  </a:cubicBezTo>
                  <a:cubicBezTo>
                    <a:pt x="22" y="88"/>
                    <a:pt x="20" y="83"/>
                    <a:pt x="21" y="79"/>
                  </a:cubicBezTo>
                  <a:cubicBezTo>
                    <a:pt x="21" y="77"/>
                    <a:pt x="22" y="73"/>
                    <a:pt x="20" y="71"/>
                  </a:cubicBezTo>
                  <a:cubicBezTo>
                    <a:pt x="21" y="71"/>
                    <a:pt x="21" y="71"/>
                    <a:pt x="21" y="71"/>
                  </a:cubicBezTo>
                  <a:cubicBezTo>
                    <a:pt x="21" y="67"/>
                    <a:pt x="21" y="63"/>
                    <a:pt x="22" y="59"/>
                  </a:cubicBezTo>
                  <a:cubicBezTo>
                    <a:pt x="22" y="56"/>
                    <a:pt x="21" y="56"/>
                    <a:pt x="20" y="54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0" y="52"/>
                    <a:pt x="19" y="52"/>
                    <a:pt x="18" y="51"/>
                  </a:cubicBezTo>
                  <a:cubicBezTo>
                    <a:pt x="19" y="49"/>
                    <a:pt x="18" y="49"/>
                    <a:pt x="18" y="47"/>
                  </a:cubicBezTo>
                  <a:cubicBezTo>
                    <a:pt x="19" y="49"/>
                    <a:pt x="20" y="50"/>
                    <a:pt x="21" y="51"/>
                  </a:cubicBezTo>
                  <a:cubicBezTo>
                    <a:pt x="22" y="49"/>
                    <a:pt x="19" y="46"/>
                    <a:pt x="21" y="44"/>
                  </a:cubicBezTo>
                  <a:cubicBezTo>
                    <a:pt x="21" y="42"/>
                    <a:pt x="21" y="40"/>
                    <a:pt x="19" y="40"/>
                  </a:cubicBezTo>
                  <a:cubicBezTo>
                    <a:pt x="20" y="41"/>
                    <a:pt x="20" y="39"/>
                    <a:pt x="21" y="40"/>
                  </a:cubicBezTo>
                  <a:cubicBezTo>
                    <a:pt x="20" y="38"/>
                    <a:pt x="20" y="37"/>
                    <a:pt x="20" y="3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9" y="37"/>
                    <a:pt x="19" y="35"/>
                    <a:pt x="17" y="35"/>
                  </a:cubicBezTo>
                  <a:cubicBezTo>
                    <a:pt x="18" y="36"/>
                    <a:pt x="18" y="36"/>
                    <a:pt x="18" y="37"/>
                  </a:cubicBezTo>
                  <a:cubicBezTo>
                    <a:pt x="17" y="37"/>
                    <a:pt x="16" y="34"/>
                    <a:pt x="17" y="34"/>
                  </a:cubicBezTo>
                  <a:cubicBezTo>
                    <a:pt x="18" y="33"/>
                    <a:pt x="19" y="35"/>
                    <a:pt x="19" y="34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2"/>
                    <a:pt x="16" y="32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6"/>
                    <a:pt x="15" y="39"/>
                    <a:pt x="16" y="42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19" y="44"/>
                    <a:pt x="18" y="46"/>
                  </a:cubicBezTo>
                  <a:cubicBezTo>
                    <a:pt x="17" y="45"/>
                    <a:pt x="17" y="45"/>
                    <a:pt x="16" y="45"/>
                  </a:cubicBezTo>
                  <a:cubicBezTo>
                    <a:pt x="16" y="46"/>
                    <a:pt x="17" y="46"/>
                    <a:pt x="17" y="47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7" y="47"/>
                    <a:pt x="16" y="51"/>
                    <a:pt x="16" y="52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5" y="54"/>
                    <a:pt x="17" y="51"/>
                    <a:pt x="17" y="53"/>
                  </a:cubicBezTo>
                  <a:cubicBezTo>
                    <a:pt x="17" y="54"/>
                    <a:pt x="15" y="53"/>
                    <a:pt x="14" y="55"/>
                  </a:cubicBezTo>
                  <a:cubicBezTo>
                    <a:pt x="14" y="58"/>
                    <a:pt x="16" y="62"/>
                    <a:pt x="14" y="65"/>
                  </a:cubicBezTo>
                  <a:cubicBezTo>
                    <a:pt x="14" y="68"/>
                    <a:pt x="15" y="70"/>
                    <a:pt x="16" y="73"/>
                  </a:cubicBezTo>
                  <a:cubicBezTo>
                    <a:pt x="16" y="75"/>
                    <a:pt x="14" y="72"/>
                    <a:pt x="15" y="75"/>
                  </a:cubicBezTo>
                  <a:cubicBezTo>
                    <a:pt x="14" y="74"/>
                    <a:pt x="13" y="75"/>
                    <a:pt x="13" y="75"/>
                  </a:cubicBezTo>
                  <a:cubicBezTo>
                    <a:pt x="13" y="75"/>
                    <a:pt x="12" y="79"/>
                    <a:pt x="14" y="77"/>
                  </a:cubicBezTo>
                  <a:cubicBezTo>
                    <a:pt x="14" y="80"/>
                    <a:pt x="13" y="84"/>
                    <a:pt x="13" y="87"/>
                  </a:cubicBezTo>
                  <a:cubicBezTo>
                    <a:pt x="13" y="86"/>
                    <a:pt x="12" y="86"/>
                    <a:pt x="11" y="87"/>
                  </a:cubicBezTo>
                  <a:cubicBezTo>
                    <a:pt x="12" y="88"/>
                    <a:pt x="13" y="91"/>
                    <a:pt x="12" y="94"/>
                  </a:cubicBezTo>
                  <a:cubicBezTo>
                    <a:pt x="14" y="94"/>
                    <a:pt x="14" y="93"/>
                    <a:pt x="15" y="93"/>
                  </a:cubicBezTo>
                  <a:cubicBezTo>
                    <a:pt x="15" y="94"/>
                    <a:pt x="15" y="94"/>
                    <a:pt x="15" y="95"/>
                  </a:cubicBezTo>
                  <a:cubicBezTo>
                    <a:pt x="14" y="95"/>
                    <a:pt x="12" y="95"/>
                    <a:pt x="12" y="97"/>
                  </a:cubicBezTo>
                  <a:cubicBezTo>
                    <a:pt x="10" y="97"/>
                    <a:pt x="12" y="93"/>
                    <a:pt x="10" y="94"/>
                  </a:cubicBezTo>
                  <a:cubicBezTo>
                    <a:pt x="9" y="93"/>
                    <a:pt x="9" y="89"/>
                    <a:pt x="10" y="88"/>
                  </a:cubicBezTo>
                  <a:cubicBezTo>
                    <a:pt x="9" y="85"/>
                    <a:pt x="10" y="89"/>
                    <a:pt x="8" y="89"/>
                  </a:cubicBezTo>
                  <a:cubicBezTo>
                    <a:pt x="8" y="91"/>
                    <a:pt x="9" y="92"/>
                    <a:pt x="9" y="95"/>
                  </a:cubicBezTo>
                  <a:cubicBezTo>
                    <a:pt x="10" y="95"/>
                    <a:pt x="10" y="94"/>
                    <a:pt x="11" y="95"/>
                  </a:cubicBezTo>
                  <a:cubicBezTo>
                    <a:pt x="12" y="98"/>
                    <a:pt x="9" y="99"/>
                    <a:pt x="9" y="99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8" y="100"/>
                    <a:pt x="9" y="100"/>
                    <a:pt x="9" y="102"/>
                  </a:cubicBezTo>
                  <a:cubicBezTo>
                    <a:pt x="6" y="103"/>
                    <a:pt x="9" y="99"/>
                    <a:pt x="7" y="98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5" y="103"/>
                    <a:pt x="7" y="101"/>
                    <a:pt x="6" y="104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5"/>
                    <a:pt x="6" y="105"/>
                    <a:pt x="6" y="105"/>
                  </a:cubicBezTo>
                  <a:cubicBezTo>
                    <a:pt x="7" y="105"/>
                    <a:pt x="8" y="105"/>
                    <a:pt x="8" y="103"/>
                  </a:cubicBezTo>
                  <a:cubicBezTo>
                    <a:pt x="10" y="105"/>
                    <a:pt x="8" y="105"/>
                    <a:pt x="8" y="107"/>
                  </a:cubicBezTo>
                  <a:cubicBezTo>
                    <a:pt x="9" y="108"/>
                    <a:pt x="8" y="106"/>
                    <a:pt x="10" y="106"/>
                  </a:cubicBezTo>
                  <a:cubicBezTo>
                    <a:pt x="11" y="106"/>
                    <a:pt x="10" y="108"/>
                    <a:pt x="11" y="109"/>
                  </a:cubicBezTo>
                  <a:cubicBezTo>
                    <a:pt x="10" y="112"/>
                    <a:pt x="9" y="110"/>
                    <a:pt x="8" y="111"/>
                  </a:cubicBezTo>
                  <a:cubicBezTo>
                    <a:pt x="8" y="111"/>
                    <a:pt x="8" y="109"/>
                    <a:pt x="9" y="109"/>
                  </a:cubicBezTo>
                  <a:cubicBezTo>
                    <a:pt x="8" y="107"/>
                    <a:pt x="6" y="110"/>
                    <a:pt x="5" y="108"/>
                  </a:cubicBezTo>
                  <a:cubicBezTo>
                    <a:pt x="4" y="110"/>
                    <a:pt x="6" y="110"/>
                    <a:pt x="6" y="111"/>
                  </a:cubicBezTo>
                  <a:cubicBezTo>
                    <a:pt x="6" y="111"/>
                    <a:pt x="7" y="112"/>
                    <a:pt x="8" y="111"/>
                  </a:cubicBezTo>
                  <a:cubicBezTo>
                    <a:pt x="11" y="115"/>
                    <a:pt x="5" y="113"/>
                    <a:pt x="5" y="117"/>
                  </a:cubicBezTo>
                  <a:cubicBezTo>
                    <a:pt x="7" y="116"/>
                    <a:pt x="7" y="122"/>
                    <a:pt x="10" y="119"/>
                  </a:cubicBezTo>
                  <a:cubicBezTo>
                    <a:pt x="10" y="120"/>
                    <a:pt x="11" y="121"/>
                    <a:pt x="10" y="122"/>
                  </a:cubicBezTo>
                  <a:cubicBezTo>
                    <a:pt x="9" y="121"/>
                    <a:pt x="9" y="124"/>
                    <a:pt x="8" y="122"/>
                  </a:cubicBezTo>
                  <a:cubicBezTo>
                    <a:pt x="8" y="123"/>
                    <a:pt x="8" y="123"/>
                    <a:pt x="8" y="123"/>
                  </a:cubicBezTo>
                  <a:cubicBezTo>
                    <a:pt x="6" y="121"/>
                    <a:pt x="6" y="121"/>
                    <a:pt x="6" y="121"/>
                  </a:cubicBezTo>
                  <a:cubicBezTo>
                    <a:pt x="5" y="122"/>
                    <a:pt x="4" y="124"/>
                    <a:pt x="3" y="125"/>
                  </a:cubicBezTo>
                  <a:cubicBezTo>
                    <a:pt x="3" y="126"/>
                    <a:pt x="4" y="124"/>
                    <a:pt x="4" y="126"/>
                  </a:cubicBezTo>
                  <a:cubicBezTo>
                    <a:pt x="4" y="126"/>
                    <a:pt x="3" y="127"/>
                    <a:pt x="3" y="128"/>
                  </a:cubicBezTo>
                  <a:cubicBezTo>
                    <a:pt x="4" y="126"/>
                    <a:pt x="5" y="128"/>
                    <a:pt x="5" y="129"/>
                  </a:cubicBezTo>
                  <a:cubicBezTo>
                    <a:pt x="5" y="131"/>
                    <a:pt x="3" y="132"/>
                    <a:pt x="3" y="132"/>
                  </a:cubicBezTo>
                  <a:cubicBezTo>
                    <a:pt x="2" y="130"/>
                    <a:pt x="2" y="130"/>
                    <a:pt x="2" y="130"/>
                  </a:cubicBezTo>
                  <a:cubicBezTo>
                    <a:pt x="3" y="131"/>
                    <a:pt x="1" y="130"/>
                    <a:pt x="1" y="132"/>
                  </a:cubicBezTo>
                  <a:cubicBezTo>
                    <a:pt x="2" y="132"/>
                    <a:pt x="3" y="133"/>
                    <a:pt x="4" y="134"/>
                  </a:cubicBezTo>
                  <a:cubicBezTo>
                    <a:pt x="4" y="135"/>
                    <a:pt x="3" y="136"/>
                    <a:pt x="3" y="136"/>
                  </a:cubicBezTo>
                  <a:cubicBezTo>
                    <a:pt x="3" y="134"/>
                    <a:pt x="3" y="134"/>
                    <a:pt x="3" y="134"/>
                  </a:cubicBezTo>
                  <a:cubicBezTo>
                    <a:pt x="3" y="135"/>
                    <a:pt x="2" y="135"/>
                    <a:pt x="1" y="135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1" y="138"/>
                    <a:pt x="1" y="138"/>
                    <a:pt x="1" y="137"/>
                  </a:cubicBezTo>
                  <a:cubicBezTo>
                    <a:pt x="2" y="139"/>
                    <a:pt x="4" y="142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9" y="147"/>
                    <a:pt x="9" y="147"/>
                    <a:pt x="9" y="147"/>
                  </a:cubicBezTo>
                  <a:cubicBezTo>
                    <a:pt x="10" y="147"/>
                    <a:pt x="10" y="148"/>
                    <a:pt x="9" y="148"/>
                  </a:cubicBezTo>
                  <a:cubicBezTo>
                    <a:pt x="10" y="147"/>
                    <a:pt x="11" y="148"/>
                    <a:pt x="12" y="148"/>
                  </a:cubicBezTo>
                  <a:cubicBezTo>
                    <a:pt x="12" y="148"/>
                    <a:pt x="12" y="148"/>
                    <a:pt x="12" y="148"/>
                  </a:cubicBezTo>
                  <a:cubicBezTo>
                    <a:pt x="13" y="148"/>
                    <a:pt x="15" y="147"/>
                    <a:pt x="15" y="148"/>
                  </a:cubicBezTo>
                  <a:cubicBezTo>
                    <a:pt x="15" y="146"/>
                    <a:pt x="14" y="148"/>
                    <a:pt x="13" y="147"/>
                  </a:cubicBezTo>
                  <a:cubicBezTo>
                    <a:pt x="12" y="145"/>
                    <a:pt x="15" y="146"/>
                    <a:pt x="15" y="146"/>
                  </a:cubicBezTo>
                  <a:cubicBezTo>
                    <a:pt x="15" y="148"/>
                    <a:pt x="18" y="147"/>
                    <a:pt x="19" y="147"/>
                  </a:cubicBezTo>
                  <a:cubicBezTo>
                    <a:pt x="20" y="148"/>
                    <a:pt x="20" y="148"/>
                    <a:pt x="20" y="149"/>
                  </a:cubicBezTo>
                  <a:cubicBezTo>
                    <a:pt x="21" y="147"/>
                    <a:pt x="21" y="147"/>
                    <a:pt x="21" y="147"/>
                  </a:cubicBezTo>
                  <a:cubicBezTo>
                    <a:pt x="21" y="150"/>
                    <a:pt x="24" y="147"/>
                    <a:pt x="25" y="148"/>
                  </a:cubicBezTo>
                  <a:cubicBezTo>
                    <a:pt x="24" y="149"/>
                    <a:pt x="24" y="150"/>
                    <a:pt x="25" y="150"/>
                  </a:cubicBezTo>
                  <a:cubicBezTo>
                    <a:pt x="24" y="148"/>
                    <a:pt x="28" y="149"/>
                    <a:pt x="27" y="147"/>
                  </a:cubicBezTo>
                  <a:cubicBezTo>
                    <a:pt x="30" y="148"/>
                    <a:pt x="26" y="149"/>
                    <a:pt x="27" y="151"/>
                  </a:cubicBezTo>
                  <a:cubicBezTo>
                    <a:pt x="29" y="150"/>
                    <a:pt x="30" y="152"/>
                    <a:pt x="31" y="151"/>
                  </a:cubicBezTo>
                  <a:cubicBezTo>
                    <a:pt x="29" y="150"/>
                    <a:pt x="31" y="150"/>
                    <a:pt x="32" y="149"/>
                  </a:cubicBezTo>
                  <a:cubicBezTo>
                    <a:pt x="34" y="149"/>
                    <a:pt x="31" y="150"/>
                    <a:pt x="33" y="151"/>
                  </a:cubicBezTo>
                  <a:cubicBezTo>
                    <a:pt x="34" y="150"/>
                    <a:pt x="35" y="149"/>
                    <a:pt x="34" y="148"/>
                  </a:cubicBezTo>
                  <a:cubicBezTo>
                    <a:pt x="35" y="149"/>
                    <a:pt x="37" y="148"/>
                    <a:pt x="38" y="149"/>
                  </a:cubicBezTo>
                  <a:cubicBezTo>
                    <a:pt x="39" y="150"/>
                    <a:pt x="35" y="149"/>
                    <a:pt x="36" y="150"/>
                  </a:cubicBezTo>
                  <a:cubicBezTo>
                    <a:pt x="39" y="151"/>
                    <a:pt x="38" y="148"/>
                    <a:pt x="41" y="148"/>
                  </a:cubicBezTo>
                  <a:cubicBezTo>
                    <a:pt x="40" y="147"/>
                    <a:pt x="42" y="145"/>
                    <a:pt x="43" y="145"/>
                  </a:cubicBezTo>
                  <a:cubicBezTo>
                    <a:pt x="46" y="145"/>
                    <a:pt x="42" y="145"/>
                    <a:pt x="43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6" y="149"/>
                    <a:pt x="40" y="149"/>
                    <a:pt x="41" y="151"/>
                  </a:cubicBezTo>
                  <a:cubicBezTo>
                    <a:pt x="43" y="151"/>
                    <a:pt x="43" y="151"/>
                    <a:pt x="43" y="151"/>
                  </a:cubicBezTo>
                  <a:cubicBezTo>
                    <a:pt x="42" y="151"/>
                    <a:pt x="42" y="152"/>
                    <a:pt x="42" y="153"/>
                  </a:cubicBezTo>
                  <a:cubicBezTo>
                    <a:pt x="43" y="151"/>
                    <a:pt x="46" y="153"/>
                    <a:pt x="46" y="153"/>
                  </a:cubicBezTo>
                  <a:cubicBezTo>
                    <a:pt x="46" y="151"/>
                    <a:pt x="45" y="153"/>
                    <a:pt x="45" y="152"/>
                  </a:cubicBezTo>
                  <a:cubicBezTo>
                    <a:pt x="47" y="152"/>
                    <a:pt x="48" y="150"/>
                    <a:pt x="50" y="151"/>
                  </a:cubicBezTo>
                  <a:cubicBezTo>
                    <a:pt x="48" y="152"/>
                    <a:pt x="50" y="153"/>
                    <a:pt x="49" y="153"/>
                  </a:cubicBezTo>
                  <a:cubicBezTo>
                    <a:pt x="51" y="154"/>
                    <a:pt x="50" y="152"/>
                    <a:pt x="52" y="153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7" y="154"/>
                    <a:pt x="65" y="155"/>
                    <a:pt x="71" y="153"/>
                  </a:cubicBezTo>
                  <a:cubicBezTo>
                    <a:pt x="72" y="154"/>
                    <a:pt x="73" y="155"/>
                    <a:pt x="76" y="156"/>
                  </a:cubicBezTo>
                  <a:cubicBezTo>
                    <a:pt x="75" y="155"/>
                    <a:pt x="77" y="155"/>
                    <a:pt x="77" y="154"/>
                  </a:cubicBezTo>
                  <a:cubicBezTo>
                    <a:pt x="79" y="156"/>
                    <a:pt x="79" y="156"/>
                    <a:pt x="79" y="156"/>
                  </a:cubicBezTo>
                  <a:cubicBezTo>
                    <a:pt x="80" y="157"/>
                    <a:pt x="83" y="156"/>
                    <a:pt x="85" y="155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87" y="157"/>
                    <a:pt x="87" y="156"/>
                    <a:pt x="87" y="155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0" y="155"/>
                    <a:pt x="92" y="155"/>
                    <a:pt x="92" y="157"/>
                  </a:cubicBezTo>
                  <a:cubicBezTo>
                    <a:pt x="93" y="157"/>
                    <a:pt x="93" y="156"/>
                    <a:pt x="93" y="156"/>
                  </a:cubicBezTo>
                  <a:cubicBezTo>
                    <a:pt x="94" y="157"/>
                    <a:pt x="99" y="157"/>
                    <a:pt x="101" y="157"/>
                  </a:cubicBezTo>
                  <a:cubicBezTo>
                    <a:pt x="100" y="156"/>
                    <a:pt x="100" y="156"/>
                    <a:pt x="100" y="155"/>
                  </a:cubicBezTo>
                  <a:cubicBezTo>
                    <a:pt x="101" y="153"/>
                    <a:pt x="101" y="155"/>
                    <a:pt x="102" y="154"/>
                  </a:cubicBezTo>
                  <a:cubicBezTo>
                    <a:pt x="102" y="155"/>
                    <a:pt x="103" y="156"/>
                    <a:pt x="102" y="156"/>
                  </a:cubicBezTo>
                  <a:cubicBezTo>
                    <a:pt x="106" y="158"/>
                    <a:pt x="111" y="157"/>
                    <a:pt x="116" y="157"/>
                  </a:cubicBezTo>
                  <a:cubicBezTo>
                    <a:pt x="117" y="157"/>
                    <a:pt x="117" y="157"/>
                    <a:pt x="117" y="156"/>
                  </a:cubicBezTo>
                  <a:cubicBezTo>
                    <a:pt x="120" y="158"/>
                    <a:pt x="124" y="156"/>
                    <a:pt x="127" y="157"/>
                  </a:cubicBezTo>
                  <a:cubicBezTo>
                    <a:pt x="127" y="156"/>
                    <a:pt x="128" y="154"/>
                    <a:pt x="129" y="154"/>
                  </a:cubicBezTo>
                  <a:cubicBezTo>
                    <a:pt x="131" y="153"/>
                    <a:pt x="130" y="156"/>
                    <a:pt x="132" y="157"/>
                  </a:cubicBezTo>
                  <a:cubicBezTo>
                    <a:pt x="133" y="156"/>
                    <a:pt x="135" y="156"/>
                    <a:pt x="135" y="156"/>
                  </a:cubicBezTo>
                  <a:cubicBezTo>
                    <a:pt x="135" y="156"/>
                    <a:pt x="135" y="156"/>
                    <a:pt x="135" y="156"/>
                  </a:cubicBezTo>
                  <a:cubicBezTo>
                    <a:pt x="136" y="155"/>
                    <a:pt x="138" y="155"/>
                    <a:pt x="139" y="155"/>
                  </a:cubicBezTo>
                  <a:cubicBezTo>
                    <a:pt x="139" y="156"/>
                    <a:pt x="139" y="156"/>
                    <a:pt x="139" y="156"/>
                  </a:cubicBezTo>
                  <a:cubicBezTo>
                    <a:pt x="140" y="156"/>
                    <a:pt x="142" y="156"/>
                    <a:pt x="143" y="156"/>
                  </a:cubicBezTo>
                  <a:cubicBezTo>
                    <a:pt x="143" y="155"/>
                    <a:pt x="146" y="156"/>
                    <a:pt x="147" y="154"/>
                  </a:cubicBezTo>
                  <a:cubicBezTo>
                    <a:pt x="147" y="155"/>
                    <a:pt x="146" y="155"/>
                    <a:pt x="147" y="155"/>
                  </a:cubicBezTo>
                  <a:cubicBezTo>
                    <a:pt x="147" y="154"/>
                    <a:pt x="147" y="154"/>
                    <a:pt x="147" y="154"/>
                  </a:cubicBezTo>
                  <a:cubicBezTo>
                    <a:pt x="149" y="154"/>
                    <a:pt x="149" y="154"/>
                    <a:pt x="149" y="154"/>
                  </a:cubicBezTo>
                  <a:cubicBezTo>
                    <a:pt x="149" y="155"/>
                    <a:pt x="149" y="155"/>
                    <a:pt x="148" y="156"/>
                  </a:cubicBezTo>
                  <a:cubicBezTo>
                    <a:pt x="150" y="156"/>
                    <a:pt x="149" y="155"/>
                    <a:pt x="150" y="154"/>
                  </a:cubicBezTo>
                  <a:cubicBezTo>
                    <a:pt x="151" y="153"/>
                    <a:pt x="151" y="154"/>
                    <a:pt x="152" y="155"/>
                  </a:cubicBezTo>
                  <a:cubicBezTo>
                    <a:pt x="152" y="155"/>
                    <a:pt x="151" y="154"/>
                    <a:pt x="151" y="155"/>
                  </a:cubicBezTo>
                  <a:cubicBezTo>
                    <a:pt x="150" y="156"/>
                    <a:pt x="152" y="155"/>
                    <a:pt x="152" y="156"/>
                  </a:cubicBezTo>
                  <a:cubicBezTo>
                    <a:pt x="152" y="156"/>
                    <a:pt x="152" y="154"/>
                    <a:pt x="153" y="154"/>
                  </a:cubicBezTo>
                  <a:cubicBezTo>
                    <a:pt x="154" y="154"/>
                    <a:pt x="157" y="154"/>
                    <a:pt x="157" y="155"/>
                  </a:cubicBezTo>
                  <a:cubicBezTo>
                    <a:pt x="158" y="154"/>
                    <a:pt x="159" y="154"/>
                    <a:pt x="159" y="154"/>
                  </a:cubicBezTo>
                  <a:cubicBezTo>
                    <a:pt x="158" y="153"/>
                    <a:pt x="157" y="153"/>
                    <a:pt x="157" y="153"/>
                  </a:cubicBezTo>
                  <a:cubicBezTo>
                    <a:pt x="157" y="152"/>
                    <a:pt x="159" y="152"/>
                    <a:pt x="159" y="152"/>
                  </a:cubicBezTo>
                  <a:cubicBezTo>
                    <a:pt x="159" y="153"/>
                    <a:pt x="159" y="153"/>
                    <a:pt x="159" y="153"/>
                  </a:cubicBezTo>
                  <a:cubicBezTo>
                    <a:pt x="159" y="152"/>
                    <a:pt x="161" y="152"/>
                    <a:pt x="160" y="152"/>
                  </a:cubicBezTo>
                  <a:cubicBezTo>
                    <a:pt x="162" y="153"/>
                    <a:pt x="162" y="153"/>
                    <a:pt x="162" y="153"/>
                  </a:cubicBezTo>
                  <a:cubicBezTo>
                    <a:pt x="162" y="152"/>
                    <a:pt x="164" y="152"/>
                    <a:pt x="165" y="151"/>
                  </a:cubicBezTo>
                  <a:cubicBezTo>
                    <a:pt x="166" y="153"/>
                    <a:pt x="165" y="154"/>
                    <a:pt x="167" y="154"/>
                  </a:cubicBezTo>
                  <a:cubicBezTo>
                    <a:pt x="169" y="152"/>
                    <a:pt x="169" y="152"/>
                    <a:pt x="169" y="152"/>
                  </a:cubicBezTo>
                  <a:cubicBezTo>
                    <a:pt x="170" y="152"/>
                    <a:pt x="171" y="152"/>
                    <a:pt x="170" y="153"/>
                  </a:cubicBezTo>
                  <a:cubicBezTo>
                    <a:pt x="174" y="153"/>
                    <a:pt x="174" y="149"/>
                    <a:pt x="177" y="150"/>
                  </a:cubicBezTo>
                  <a:cubicBezTo>
                    <a:pt x="176" y="152"/>
                    <a:pt x="177" y="152"/>
                    <a:pt x="179" y="152"/>
                  </a:cubicBezTo>
                  <a:cubicBezTo>
                    <a:pt x="179" y="152"/>
                    <a:pt x="179" y="151"/>
                    <a:pt x="179" y="151"/>
                  </a:cubicBezTo>
                  <a:cubicBezTo>
                    <a:pt x="179" y="150"/>
                    <a:pt x="179" y="152"/>
                    <a:pt x="177" y="151"/>
                  </a:cubicBezTo>
                  <a:cubicBezTo>
                    <a:pt x="177" y="150"/>
                    <a:pt x="178" y="151"/>
                    <a:pt x="179" y="150"/>
                  </a:cubicBezTo>
                  <a:cubicBezTo>
                    <a:pt x="182" y="153"/>
                    <a:pt x="188" y="149"/>
                    <a:pt x="193" y="149"/>
                  </a:cubicBezTo>
                  <a:cubicBezTo>
                    <a:pt x="192" y="148"/>
                    <a:pt x="194" y="149"/>
                    <a:pt x="195" y="148"/>
                  </a:cubicBezTo>
                  <a:cubicBezTo>
                    <a:pt x="195" y="150"/>
                    <a:pt x="198" y="147"/>
                    <a:pt x="199" y="148"/>
                  </a:cubicBezTo>
                  <a:cubicBezTo>
                    <a:pt x="198" y="146"/>
                    <a:pt x="198" y="146"/>
                    <a:pt x="198" y="146"/>
                  </a:cubicBezTo>
                  <a:cubicBezTo>
                    <a:pt x="201" y="147"/>
                    <a:pt x="202" y="143"/>
                    <a:pt x="204" y="144"/>
                  </a:cubicBezTo>
                  <a:cubicBezTo>
                    <a:pt x="205" y="144"/>
                    <a:pt x="203" y="146"/>
                    <a:pt x="203" y="146"/>
                  </a:cubicBezTo>
                  <a:cubicBezTo>
                    <a:pt x="205" y="147"/>
                    <a:pt x="208" y="143"/>
                    <a:pt x="210" y="145"/>
                  </a:cubicBezTo>
                  <a:cubicBezTo>
                    <a:pt x="210" y="144"/>
                    <a:pt x="209" y="143"/>
                    <a:pt x="211" y="142"/>
                  </a:cubicBezTo>
                  <a:cubicBezTo>
                    <a:pt x="212" y="142"/>
                    <a:pt x="215" y="142"/>
                    <a:pt x="215" y="142"/>
                  </a:cubicBezTo>
                  <a:cubicBezTo>
                    <a:pt x="216" y="142"/>
                    <a:pt x="216" y="141"/>
                    <a:pt x="218" y="141"/>
                  </a:cubicBezTo>
                  <a:cubicBezTo>
                    <a:pt x="218" y="142"/>
                    <a:pt x="217" y="142"/>
                    <a:pt x="217" y="142"/>
                  </a:cubicBezTo>
                  <a:cubicBezTo>
                    <a:pt x="219" y="142"/>
                    <a:pt x="220" y="141"/>
                    <a:pt x="222" y="140"/>
                  </a:cubicBezTo>
                  <a:cubicBezTo>
                    <a:pt x="223" y="140"/>
                    <a:pt x="223" y="140"/>
                    <a:pt x="223" y="140"/>
                  </a:cubicBezTo>
                  <a:cubicBezTo>
                    <a:pt x="228" y="137"/>
                    <a:pt x="226" y="138"/>
                    <a:pt x="227" y="137"/>
                  </a:cubicBezTo>
                  <a:cubicBezTo>
                    <a:pt x="228" y="135"/>
                    <a:pt x="230" y="133"/>
                    <a:pt x="230" y="132"/>
                  </a:cubicBezTo>
                  <a:cubicBezTo>
                    <a:pt x="229" y="130"/>
                    <a:pt x="232" y="128"/>
                    <a:pt x="230" y="128"/>
                  </a:cubicBezTo>
                  <a:cubicBezTo>
                    <a:pt x="230" y="128"/>
                    <a:pt x="231" y="127"/>
                    <a:pt x="231" y="127"/>
                  </a:cubicBezTo>
                  <a:cubicBezTo>
                    <a:pt x="231" y="126"/>
                    <a:pt x="229" y="125"/>
                    <a:pt x="229" y="124"/>
                  </a:cubicBezTo>
                  <a:cubicBezTo>
                    <a:pt x="231" y="125"/>
                    <a:pt x="231" y="125"/>
                    <a:pt x="231" y="125"/>
                  </a:cubicBezTo>
                  <a:cubicBezTo>
                    <a:pt x="232" y="125"/>
                    <a:pt x="232" y="122"/>
                    <a:pt x="233" y="121"/>
                  </a:cubicBezTo>
                  <a:cubicBezTo>
                    <a:pt x="231" y="122"/>
                    <a:pt x="233" y="120"/>
                    <a:pt x="232" y="120"/>
                  </a:cubicBezTo>
                  <a:cubicBezTo>
                    <a:pt x="232" y="118"/>
                    <a:pt x="232" y="118"/>
                    <a:pt x="232" y="118"/>
                  </a:cubicBezTo>
                  <a:cubicBezTo>
                    <a:pt x="232" y="116"/>
                    <a:pt x="231" y="118"/>
                    <a:pt x="231" y="115"/>
                  </a:cubicBezTo>
                  <a:cubicBezTo>
                    <a:pt x="231" y="114"/>
                    <a:pt x="233" y="115"/>
                    <a:pt x="233" y="116"/>
                  </a:cubicBezTo>
                  <a:cubicBezTo>
                    <a:pt x="234" y="114"/>
                    <a:pt x="233" y="113"/>
                    <a:pt x="233" y="112"/>
                  </a:cubicBezTo>
                  <a:cubicBezTo>
                    <a:pt x="233" y="112"/>
                    <a:pt x="233" y="112"/>
                    <a:pt x="233" y="112"/>
                  </a:cubicBezTo>
                  <a:cubicBezTo>
                    <a:pt x="233" y="112"/>
                    <a:pt x="233" y="112"/>
                    <a:pt x="233" y="112"/>
                  </a:cubicBezTo>
                  <a:cubicBezTo>
                    <a:pt x="233" y="111"/>
                    <a:pt x="233" y="111"/>
                    <a:pt x="233" y="110"/>
                  </a:cubicBezTo>
                  <a:cubicBezTo>
                    <a:pt x="233" y="110"/>
                    <a:pt x="233" y="110"/>
                    <a:pt x="233" y="110"/>
                  </a:cubicBezTo>
                  <a:cubicBezTo>
                    <a:pt x="233" y="111"/>
                    <a:pt x="233" y="111"/>
                    <a:pt x="233" y="111"/>
                  </a:cubicBezTo>
                  <a:cubicBezTo>
                    <a:pt x="233" y="111"/>
                    <a:pt x="233" y="111"/>
                    <a:pt x="233" y="110"/>
                  </a:cubicBezTo>
                  <a:cubicBezTo>
                    <a:pt x="234" y="110"/>
                    <a:pt x="234" y="110"/>
                    <a:pt x="234" y="110"/>
                  </a:cubicBezTo>
                  <a:cubicBezTo>
                    <a:pt x="234" y="109"/>
                    <a:pt x="234" y="109"/>
                    <a:pt x="234" y="109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5" y="108"/>
                    <a:pt x="234" y="106"/>
                    <a:pt x="234" y="106"/>
                  </a:cubicBezTo>
                  <a:cubicBezTo>
                    <a:pt x="235" y="102"/>
                    <a:pt x="235" y="96"/>
                    <a:pt x="234" y="94"/>
                  </a:cubicBezTo>
                  <a:cubicBezTo>
                    <a:pt x="234" y="94"/>
                    <a:pt x="235" y="94"/>
                    <a:pt x="234" y="94"/>
                  </a:cubicBezTo>
                  <a:cubicBezTo>
                    <a:pt x="234" y="93"/>
                    <a:pt x="233" y="91"/>
                    <a:pt x="234" y="91"/>
                  </a:cubicBezTo>
                  <a:cubicBezTo>
                    <a:pt x="234" y="90"/>
                    <a:pt x="235" y="90"/>
                    <a:pt x="235" y="88"/>
                  </a:cubicBezTo>
                  <a:cubicBezTo>
                    <a:pt x="235" y="88"/>
                    <a:pt x="234" y="88"/>
                    <a:pt x="234" y="88"/>
                  </a:cubicBezTo>
                  <a:cubicBezTo>
                    <a:pt x="236" y="85"/>
                    <a:pt x="233" y="81"/>
                    <a:pt x="234" y="77"/>
                  </a:cubicBezTo>
                  <a:cubicBezTo>
                    <a:pt x="235" y="78"/>
                    <a:pt x="235" y="78"/>
                    <a:pt x="235" y="79"/>
                  </a:cubicBezTo>
                  <a:cubicBezTo>
                    <a:pt x="235" y="76"/>
                    <a:pt x="235" y="73"/>
                    <a:pt x="233" y="70"/>
                  </a:cubicBezTo>
                  <a:cubicBezTo>
                    <a:pt x="234" y="71"/>
                    <a:pt x="234" y="71"/>
                    <a:pt x="235" y="71"/>
                  </a:cubicBezTo>
                  <a:close/>
                  <a:moveTo>
                    <a:pt x="233" y="107"/>
                  </a:moveTo>
                  <a:cubicBezTo>
                    <a:pt x="233" y="107"/>
                    <a:pt x="233" y="108"/>
                    <a:pt x="233" y="108"/>
                  </a:cubicBezTo>
                  <a:cubicBezTo>
                    <a:pt x="233" y="108"/>
                    <a:pt x="233" y="107"/>
                    <a:pt x="233" y="1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6000" tIns="72000" rIns="36000" bIns="36000" anchor="ctr" anchorCtr="1"/>
            <a:lstStyle/>
            <a:p>
              <a:endParaRPr lang="en-US" dirty="0"/>
            </a:p>
          </p:txBody>
        </p:sp>
      </p:grpSp>
      <p:grpSp>
        <p:nvGrpSpPr>
          <p:cNvPr id="42" name="Grupa 163"/>
          <p:cNvGrpSpPr>
            <a:grpSpLocks/>
          </p:cNvGrpSpPr>
          <p:nvPr/>
        </p:nvGrpSpPr>
        <p:grpSpPr bwMode="auto">
          <a:xfrm>
            <a:off x="2493281" y="3877074"/>
            <a:ext cx="1223962" cy="817562"/>
            <a:chOff x="1907704" y="3789040"/>
            <a:chExt cx="504056" cy="336640"/>
          </a:xfrm>
        </p:grpSpPr>
        <p:sp>
          <p:nvSpPr>
            <p:cNvPr id="43" name="Freeform 6"/>
            <p:cNvSpPr>
              <a:spLocks/>
            </p:cNvSpPr>
            <p:nvPr/>
          </p:nvSpPr>
          <p:spPr bwMode="auto">
            <a:xfrm>
              <a:off x="1928625" y="3796884"/>
              <a:ext cx="481174" cy="324874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0" y="134"/>
                </a:cxn>
                <a:cxn ang="0">
                  <a:pos x="212" y="131"/>
                </a:cxn>
                <a:cxn ang="0">
                  <a:pos x="220" y="0"/>
                </a:cxn>
                <a:cxn ang="0">
                  <a:pos x="5" y="6"/>
                </a:cxn>
              </a:cxnLst>
              <a:rect l="0" t="0" r="r" b="b"/>
              <a:pathLst>
                <a:path w="225" h="152">
                  <a:moveTo>
                    <a:pt x="5" y="6"/>
                  </a:moveTo>
                  <a:cubicBezTo>
                    <a:pt x="5" y="6"/>
                    <a:pt x="15" y="63"/>
                    <a:pt x="0" y="134"/>
                  </a:cubicBezTo>
                  <a:cubicBezTo>
                    <a:pt x="85" y="152"/>
                    <a:pt x="155" y="151"/>
                    <a:pt x="212" y="131"/>
                  </a:cubicBezTo>
                  <a:cubicBezTo>
                    <a:pt x="225" y="116"/>
                    <a:pt x="220" y="0"/>
                    <a:pt x="220" y="0"/>
                  </a:cubicBezTo>
                  <a:cubicBezTo>
                    <a:pt x="220" y="0"/>
                    <a:pt x="117" y="14"/>
                    <a:pt x="5" y="6"/>
                  </a:cubicBezTo>
                  <a:close/>
                </a:path>
              </a:pathLst>
            </a:custGeom>
            <a:solidFill>
              <a:srgbClr val="90CF03">
                <a:lumMod val="20000"/>
                <a:lumOff val="80000"/>
              </a:srgbClr>
            </a:solidFill>
            <a:ln w="6350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lIns="36000" tIns="72000" rIns="36000" bIns="36000" anchor="ctr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Print" pitchFamily="2" charset="0"/>
                  <a:ea typeface="+mn-ea"/>
                  <a:cs typeface="+mn-cs"/>
                </a:rPr>
                <a:t>Güçlü Yönler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Print" pitchFamily="2" charset="0"/>
                <a:ea typeface="+mn-ea"/>
                <a:cs typeface="+mn-cs"/>
              </a:endParaRPr>
            </a:p>
          </p:txBody>
        </p:sp>
        <p:sp>
          <p:nvSpPr>
            <p:cNvPr id="44" name="Freeform 19"/>
            <p:cNvSpPr>
              <a:spLocks noEditPoints="1"/>
            </p:cNvSpPr>
            <p:nvPr/>
          </p:nvSpPr>
          <p:spPr bwMode="auto">
            <a:xfrm>
              <a:off x="1907704" y="3789040"/>
              <a:ext cx="504056" cy="336640"/>
            </a:xfrm>
            <a:custGeom>
              <a:avLst/>
              <a:gdLst/>
              <a:ahLst/>
              <a:cxnLst>
                <a:cxn ang="0">
                  <a:pos x="232" y="61"/>
                </a:cxn>
                <a:cxn ang="0">
                  <a:pos x="233" y="49"/>
                </a:cxn>
                <a:cxn ang="0">
                  <a:pos x="233" y="29"/>
                </a:cxn>
                <a:cxn ang="0">
                  <a:pos x="232" y="14"/>
                </a:cxn>
                <a:cxn ang="0">
                  <a:pos x="222" y="4"/>
                </a:cxn>
                <a:cxn ang="0">
                  <a:pos x="220" y="5"/>
                </a:cxn>
                <a:cxn ang="0">
                  <a:pos x="205" y="6"/>
                </a:cxn>
                <a:cxn ang="0">
                  <a:pos x="166" y="9"/>
                </a:cxn>
                <a:cxn ang="0">
                  <a:pos x="146" y="12"/>
                </a:cxn>
                <a:cxn ang="0">
                  <a:pos x="107" y="13"/>
                </a:cxn>
                <a:cxn ang="0">
                  <a:pos x="63" y="12"/>
                </a:cxn>
                <a:cxn ang="0">
                  <a:pos x="146" y="20"/>
                </a:cxn>
                <a:cxn ang="0">
                  <a:pos x="174" y="18"/>
                </a:cxn>
                <a:cxn ang="0">
                  <a:pos x="225" y="91"/>
                </a:cxn>
                <a:cxn ang="0">
                  <a:pos x="220" y="110"/>
                </a:cxn>
                <a:cxn ang="0">
                  <a:pos x="193" y="136"/>
                </a:cxn>
                <a:cxn ang="0">
                  <a:pos x="131" y="144"/>
                </a:cxn>
                <a:cxn ang="0">
                  <a:pos x="98" y="143"/>
                </a:cxn>
                <a:cxn ang="0">
                  <a:pos x="49" y="139"/>
                </a:cxn>
                <a:cxn ang="0">
                  <a:pos x="18" y="126"/>
                </a:cxn>
                <a:cxn ang="0">
                  <a:pos x="21" y="79"/>
                </a:cxn>
                <a:cxn ang="0">
                  <a:pos x="18" y="51"/>
                </a:cxn>
                <a:cxn ang="0">
                  <a:pos x="20" y="36"/>
                </a:cxn>
                <a:cxn ang="0">
                  <a:pos x="17" y="30"/>
                </a:cxn>
                <a:cxn ang="0">
                  <a:pos x="18" y="46"/>
                </a:cxn>
                <a:cxn ang="0">
                  <a:pos x="17" y="53"/>
                </a:cxn>
                <a:cxn ang="0">
                  <a:pos x="14" y="77"/>
                </a:cxn>
                <a:cxn ang="0">
                  <a:pos x="12" y="97"/>
                </a:cxn>
                <a:cxn ang="0">
                  <a:pos x="9" y="99"/>
                </a:cxn>
                <a:cxn ang="0">
                  <a:pos x="6" y="103"/>
                </a:cxn>
                <a:cxn ang="0">
                  <a:pos x="8" y="111"/>
                </a:cxn>
                <a:cxn ang="0">
                  <a:pos x="10" y="119"/>
                </a:cxn>
                <a:cxn ang="0">
                  <a:pos x="4" y="126"/>
                </a:cxn>
                <a:cxn ang="0">
                  <a:pos x="4" y="134"/>
                </a:cxn>
                <a:cxn ang="0">
                  <a:pos x="0" y="136"/>
                </a:cxn>
                <a:cxn ang="0">
                  <a:pos x="8" y="148"/>
                </a:cxn>
                <a:cxn ang="0">
                  <a:pos x="12" y="148"/>
                </a:cxn>
                <a:cxn ang="0">
                  <a:pos x="20" y="149"/>
                </a:cxn>
                <a:cxn ang="0">
                  <a:pos x="31" y="151"/>
                </a:cxn>
                <a:cxn ang="0">
                  <a:pos x="41" y="148"/>
                </a:cxn>
                <a:cxn ang="0">
                  <a:pos x="42" y="153"/>
                </a:cxn>
                <a:cxn ang="0">
                  <a:pos x="51" y="153"/>
                </a:cxn>
                <a:cxn ang="0">
                  <a:pos x="85" y="156"/>
                </a:cxn>
                <a:cxn ang="0">
                  <a:pos x="101" y="157"/>
                </a:cxn>
                <a:cxn ang="0">
                  <a:pos x="127" y="157"/>
                </a:cxn>
                <a:cxn ang="0">
                  <a:pos x="139" y="156"/>
                </a:cxn>
                <a:cxn ang="0">
                  <a:pos x="148" y="156"/>
                </a:cxn>
                <a:cxn ang="0">
                  <a:pos x="157" y="155"/>
                </a:cxn>
                <a:cxn ang="0">
                  <a:pos x="162" y="153"/>
                </a:cxn>
                <a:cxn ang="0">
                  <a:pos x="179" y="152"/>
                </a:cxn>
                <a:cxn ang="0">
                  <a:pos x="199" y="148"/>
                </a:cxn>
                <a:cxn ang="0">
                  <a:pos x="215" y="142"/>
                </a:cxn>
                <a:cxn ang="0">
                  <a:pos x="230" y="132"/>
                </a:cxn>
                <a:cxn ang="0">
                  <a:pos x="232" y="120"/>
                </a:cxn>
                <a:cxn ang="0">
                  <a:pos x="233" y="112"/>
                </a:cxn>
                <a:cxn ang="0">
                  <a:pos x="234" y="109"/>
                </a:cxn>
                <a:cxn ang="0">
                  <a:pos x="235" y="88"/>
                </a:cxn>
                <a:cxn ang="0">
                  <a:pos x="233" y="107"/>
                </a:cxn>
              </a:cxnLst>
              <a:rect l="0" t="0" r="r" b="b"/>
              <a:pathLst>
                <a:path w="236" h="158">
                  <a:moveTo>
                    <a:pt x="235" y="71"/>
                  </a:moveTo>
                  <a:cubicBezTo>
                    <a:pt x="235" y="69"/>
                    <a:pt x="234" y="67"/>
                    <a:pt x="233" y="66"/>
                  </a:cubicBezTo>
                  <a:cubicBezTo>
                    <a:pt x="233" y="67"/>
                    <a:pt x="234" y="66"/>
                    <a:pt x="234" y="67"/>
                  </a:cubicBezTo>
                  <a:cubicBezTo>
                    <a:pt x="233" y="68"/>
                    <a:pt x="232" y="66"/>
                    <a:pt x="232" y="65"/>
                  </a:cubicBezTo>
                  <a:cubicBezTo>
                    <a:pt x="232" y="65"/>
                    <a:pt x="232" y="65"/>
                    <a:pt x="232" y="65"/>
                  </a:cubicBezTo>
                  <a:cubicBezTo>
                    <a:pt x="232" y="63"/>
                    <a:pt x="232" y="62"/>
                    <a:pt x="232" y="61"/>
                  </a:cubicBezTo>
                  <a:cubicBezTo>
                    <a:pt x="232" y="59"/>
                    <a:pt x="232" y="62"/>
                    <a:pt x="233" y="61"/>
                  </a:cubicBezTo>
                  <a:cubicBezTo>
                    <a:pt x="234" y="61"/>
                    <a:pt x="234" y="57"/>
                    <a:pt x="234" y="56"/>
                  </a:cubicBezTo>
                  <a:cubicBezTo>
                    <a:pt x="234" y="56"/>
                    <a:pt x="233" y="55"/>
                    <a:pt x="233" y="55"/>
                  </a:cubicBezTo>
                  <a:cubicBezTo>
                    <a:pt x="232" y="54"/>
                    <a:pt x="234" y="54"/>
                    <a:pt x="234" y="53"/>
                  </a:cubicBezTo>
                  <a:cubicBezTo>
                    <a:pt x="231" y="49"/>
                    <a:pt x="231" y="49"/>
                    <a:pt x="231" y="49"/>
                  </a:cubicBezTo>
                  <a:cubicBezTo>
                    <a:pt x="231" y="49"/>
                    <a:pt x="232" y="48"/>
                    <a:pt x="233" y="49"/>
                  </a:cubicBezTo>
                  <a:cubicBezTo>
                    <a:pt x="232" y="46"/>
                    <a:pt x="230" y="44"/>
                    <a:pt x="229" y="42"/>
                  </a:cubicBezTo>
                  <a:cubicBezTo>
                    <a:pt x="230" y="41"/>
                    <a:pt x="229" y="38"/>
                    <a:pt x="229" y="37"/>
                  </a:cubicBezTo>
                  <a:cubicBezTo>
                    <a:pt x="230" y="36"/>
                    <a:pt x="229" y="38"/>
                    <a:pt x="229" y="38"/>
                  </a:cubicBezTo>
                  <a:cubicBezTo>
                    <a:pt x="230" y="36"/>
                    <a:pt x="230" y="36"/>
                    <a:pt x="230" y="36"/>
                  </a:cubicBezTo>
                  <a:cubicBezTo>
                    <a:pt x="231" y="39"/>
                    <a:pt x="232" y="36"/>
                    <a:pt x="233" y="37"/>
                  </a:cubicBezTo>
                  <a:cubicBezTo>
                    <a:pt x="232" y="36"/>
                    <a:pt x="233" y="32"/>
                    <a:pt x="233" y="29"/>
                  </a:cubicBezTo>
                  <a:cubicBezTo>
                    <a:pt x="231" y="31"/>
                    <a:pt x="232" y="26"/>
                    <a:pt x="230" y="26"/>
                  </a:cubicBezTo>
                  <a:cubicBezTo>
                    <a:pt x="230" y="23"/>
                    <a:pt x="232" y="24"/>
                    <a:pt x="232" y="23"/>
                  </a:cubicBezTo>
                  <a:cubicBezTo>
                    <a:pt x="231" y="20"/>
                    <a:pt x="231" y="17"/>
                    <a:pt x="231" y="14"/>
                  </a:cubicBezTo>
                  <a:cubicBezTo>
                    <a:pt x="232" y="15"/>
                    <a:pt x="233" y="15"/>
                    <a:pt x="231" y="14"/>
                  </a:cubicBezTo>
                  <a:cubicBezTo>
                    <a:pt x="231" y="14"/>
                    <a:pt x="231" y="14"/>
                    <a:pt x="231" y="14"/>
                  </a:cubicBezTo>
                  <a:cubicBezTo>
                    <a:pt x="232" y="14"/>
                    <a:pt x="232" y="14"/>
                    <a:pt x="232" y="14"/>
                  </a:cubicBezTo>
                  <a:cubicBezTo>
                    <a:pt x="231" y="12"/>
                    <a:pt x="231" y="7"/>
                    <a:pt x="230" y="5"/>
                  </a:cubicBezTo>
                  <a:cubicBezTo>
                    <a:pt x="230" y="5"/>
                    <a:pt x="230" y="5"/>
                    <a:pt x="231" y="5"/>
                  </a:cubicBezTo>
                  <a:cubicBezTo>
                    <a:pt x="228" y="0"/>
                    <a:pt x="230" y="6"/>
                    <a:pt x="227" y="5"/>
                  </a:cubicBezTo>
                  <a:cubicBezTo>
                    <a:pt x="228" y="4"/>
                    <a:pt x="228" y="4"/>
                    <a:pt x="228" y="4"/>
                  </a:cubicBezTo>
                  <a:cubicBezTo>
                    <a:pt x="226" y="5"/>
                    <a:pt x="224" y="3"/>
                    <a:pt x="222" y="5"/>
                  </a:cubicBezTo>
                  <a:cubicBezTo>
                    <a:pt x="222" y="5"/>
                    <a:pt x="222" y="4"/>
                    <a:pt x="222" y="4"/>
                  </a:cubicBezTo>
                  <a:cubicBezTo>
                    <a:pt x="222" y="4"/>
                    <a:pt x="221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18" y="5"/>
                    <a:pt x="217" y="5"/>
                    <a:pt x="216" y="6"/>
                  </a:cubicBezTo>
                  <a:cubicBezTo>
                    <a:pt x="216" y="6"/>
                    <a:pt x="216" y="5"/>
                    <a:pt x="217" y="5"/>
                  </a:cubicBezTo>
                  <a:cubicBezTo>
                    <a:pt x="215" y="4"/>
                    <a:pt x="215" y="6"/>
                    <a:pt x="213" y="6"/>
                  </a:cubicBezTo>
                  <a:cubicBezTo>
                    <a:pt x="212" y="6"/>
                    <a:pt x="211" y="5"/>
                    <a:pt x="212" y="5"/>
                  </a:cubicBezTo>
                  <a:cubicBezTo>
                    <a:pt x="211" y="6"/>
                    <a:pt x="208" y="6"/>
                    <a:pt x="207" y="7"/>
                  </a:cubicBezTo>
                  <a:cubicBezTo>
                    <a:pt x="207" y="6"/>
                    <a:pt x="206" y="6"/>
                    <a:pt x="205" y="6"/>
                  </a:cubicBezTo>
                  <a:cubicBezTo>
                    <a:pt x="194" y="7"/>
                    <a:pt x="184" y="7"/>
                    <a:pt x="173" y="10"/>
                  </a:cubicBezTo>
                  <a:cubicBezTo>
                    <a:pt x="172" y="8"/>
                    <a:pt x="176" y="8"/>
                    <a:pt x="175" y="7"/>
                  </a:cubicBezTo>
                  <a:cubicBezTo>
                    <a:pt x="175" y="9"/>
                    <a:pt x="173" y="8"/>
                    <a:pt x="170" y="8"/>
                  </a:cubicBezTo>
                  <a:cubicBezTo>
                    <a:pt x="170" y="8"/>
                    <a:pt x="170" y="8"/>
                    <a:pt x="170" y="8"/>
                  </a:cubicBezTo>
                  <a:cubicBezTo>
                    <a:pt x="168" y="9"/>
                    <a:pt x="168" y="8"/>
                    <a:pt x="166" y="8"/>
                  </a:cubicBezTo>
                  <a:cubicBezTo>
                    <a:pt x="166" y="9"/>
                    <a:pt x="166" y="9"/>
                    <a:pt x="166" y="9"/>
                  </a:cubicBezTo>
                  <a:cubicBezTo>
                    <a:pt x="165" y="10"/>
                    <a:pt x="163" y="7"/>
                    <a:pt x="162" y="9"/>
                  </a:cubicBezTo>
                  <a:cubicBezTo>
                    <a:pt x="161" y="8"/>
                    <a:pt x="161" y="8"/>
                    <a:pt x="161" y="8"/>
                  </a:cubicBezTo>
                  <a:cubicBezTo>
                    <a:pt x="159" y="10"/>
                    <a:pt x="158" y="7"/>
                    <a:pt x="157" y="9"/>
                  </a:cubicBezTo>
                  <a:cubicBezTo>
                    <a:pt x="157" y="9"/>
                    <a:pt x="157" y="9"/>
                    <a:pt x="157" y="9"/>
                  </a:cubicBezTo>
                  <a:cubicBezTo>
                    <a:pt x="154" y="8"/>
                    <a:pt x="152" y="11"/>
                    <a:pt x="151" y="10"/>
                  </a:cubicBezTo>
                  <a:cubicBezTo>
                    <a:pt x="148" y="10"/>
                    <a:pt x="146" y="10"/>
                    <a:pt x="146" y="12"/>
                  </a:cubicBezTo>
                  <a:cubicBezTo>
                    <a:pt x="145" y="11"/>
                    <a:pt x="145" y="10"/>
                    <a:pt x="146" y="10"/>
                  </a:cubicBezTo>
                  <a:cubicBezTo>
                    <a:pt x="138" y="11"/>
                    <a:pt x="129" y="11"/>
                    <a:pt x="122" y="13"/>
                  </a:cubicBezTo>
                  <a:cubicBezTo>
                    <a:pt x="121" y="13"/>
                    <a:pt x="122" y="13"/>
                    <a:pt x="122" y="12"/>
                  </a:cubicBezTo>
                  <a:cubicBezTo>
                    <a:pt x="118" y="14"/>
                    <a:pt x="113" y="11"/>
                    <a:pt x="110" y="14"/>
                  </a:cubicBezTo>
                  <a:cubicBezTo>
                    <a:pt x="109" y="15"/>
                    <a:pt x="109" y="15"/>
                    <a:pt x="109" y="15"/>
                  </a:cubicBezTo>
                  <a:cubicBezTo>
                    <a:pt x="108" y="15"/>
                    <a:pt x="108" y="14"/>
                    <a:pt x="107" y="13"/>
                  </a:cubicBezTo>
                  <a:cubicBezTo>
                    <a:pt x="106" y="14"/>
                    <a:pt x="103" y="14"/>
                    <a:pt x="102" y="15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0" y="14"/>
                    <a:pt x="98" y="15"/>
                    <a:pt x="96" y="15"/>
                  </a:cubicBezTo>
                  <a:cubicBezTo>
                    <a:pt x="97" y="14"/>
                    <a:pt x="97" y="14"/>
                    <a:pt x="97" y="14"/>
                  </a:cubicBezTo>
                  <a:cubicBezTo>
                    <a:pt x="86" y="12"/>
                    <a:pt x="73" y="11"/>
                    <a:pt x="65" y="13"/>
                  </a:cubicBezTo>
                  <a:cubicBezTo>
                    <a:pt x="63" y="14"/>
                    <a:pt x="64" y="11"/>
                    <a:pt x="63" y="12"/>
                  </a:cubicBezTo>
                  <a:cubicBezTo>
                    <a:pt x="54" y="14"/>
                    <a:pt x="44" y="10"/>
                    <a:pt x="36" y="13"/>
                  </a:cubicBezTo>
                  <a:cubicBezTo>
                    <a:pt x="30" y="13"/>
                    <a:pt x="28" y="17"/>
                    <a:pt x="28" y="17"/>
                  </a:cubicBezTo>
                  <a:cubicBezTo>
                    <a:pt x="43" y="17"/>
                    <a:pt x="56" y="19"/>
                    <a:pt x="71" y="21"/>
                  </a:cubicBezTo>
                  <a:cubicBezTo>
                    <a:pt x="76" y="21"/>
                    <a:pt x="82" y="21"/>
                    <a:pt x="87" y="21"/>
                  </a:cubicBezTo>
                  <a:cubicBezTo>
                    <a:pt x="106" y="21"/>
                    <a:pt x="126" y="24"/>
                    <a:pt x="145" y="21"/>
                  </a:cubicBezTo>
                  <a:cubicBezTo>
                    <a:pt x="144" y="21"/>
                    <a:pt x="145" y="20"/>
                    <a:pt x="146" y="20"/>
                  </a:cubicBezTo>
                  <a:cubicBezTo>
                    <a:pt x="147" y="20"/>
                    <a:pt x="147" y="20"/>
                    <a:pt x="147" y="20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50" y="19"/>
                    <a:pt x="149" y="20"/>
                    <a:pt x="148" y="21"/>
                  </a:cubicBezTo>
                  <a:cubicBezTo>
                    <a:pt x="156" y="20"/>
                    <a:pt x="163" y="19"/>
                    <a:pt x="170" y="19"/>
                  </a:cubicBezTo>
                  <a:cubicBezTo>
                    <a:pt x="171" y="18"/>
                    <a:pt x="174" y="19"/>
                    <a:pt x="174" y="17"/>
                  </a:cubicBezTo>
                  <a:cubicBezTo>
                    <a:pt x="175" y="17"/>
                    <a:pt x="174" y="18"/>
                    <a:pt x="174" y="18"/>
                  </a:cubicBezTo>
                  <a:cubicBezTo>
                    <a:pt x="180" y="17"/>
                    <a:pt x="180" y="17"/>
                    <a:pt x="185" y="18"/>
                  </a:cubicBezTo>
                  <a:cubicBezTo>
                    <a:pt x="195" y="18"/>
                    <a:pt x="205" y="17"/>
                    <a:pt x="215" y="16"/>
                  </a:cubicBezTo>
                  <a:cubicBezTo>
                    <a:pt x="220" y="15"/>
                    <a:pt x="220" y="15"/>
                    <a:pt x="220" y="15"/>
                  </a:cubicBezTo>
                  <a:cubicBezTo>
                    <a:pt x="220" y="19"/>
                    <a:pt x="220" y="19"/>
                    <a:pt x="220" y="19"/>
                  </a:cubicBezTo>
                  <a:cubicBezTo>
                    <a:pt x="221" y="39"/>
                    <a:pt x="223" y="59"/>
                    <a:pt x="222" y="80"/>
                  </a:cubicBezTo>
                  <a:cubicBezTo>
                    <a:pt x="225" y="83"/>
                    <a:pt x="223" y="88"/>
                    <a:pt x="225" y="91"/>
                  </a:cubicBezTo>
                  <a:cubicBezTo>
                    <a:pt x="225" y="91"/>
                    <a:pt x="225" y="91"/>
                    <a:pt x="225" y="91"/>
                  </a:cubicBezTo>
                  <a:cubicBezTo>
                    <a:pt x="225" y="94"/>
                    <a:pt x="224" y="95"/>
                    <a:pt x="223" y="99"/>
                  </a:cubicBezTo>
                  <a:cubicBezTo>
                    <a:pt x="224" y="99"/>
                    <a:pt x="223" y="101"/>
                    <a:pt x="224" y="100"/>
                  </a:cubicBezTo>
                  <a:cubicBezTo>
                    <a:pt x="226" y="102"/>
                    <a:pt x="222" y="103"/>
                    <a:pt x="223" y="105"/>
                  </a:cubicBezTo>
                  <a:cubicBezTo>
                    <a:pt x="222" y="105"/>
                    <a:pt x="224" y="105"/>
                    <a:pt x="223" y="105"/>
                  </a:cubicBezTo>
                  <a:cubicBezTo>
                    <a:pt x="224" y="110"/>
                    <a:pt x="223" y="104"/>
                    <a:pt x="220" y="110"/>
                  </a:cubicBezTo>
                  <a:cubicBezTo>
                    <a:pt x="221" y="117"/>
                    <a:pt x="219" y="129"/>
                    <a:pt x="217" y="130"/>
                  </a:cubicBezTo>
                  <a:cubicBezTo>
                    <a:pt x="217" y="130"/>
                    <a:pt x="217" y="130"/>
                    <a:pt x="217" y="130"/>
                  </a:cubicBezTo>
                  <a:cubicBezTo>
                    <a:pt x="215" y="128"/>
                    <a:pt x="214" y="132"/>
                    <a:pt x="213" y="131"/>
                  </a:cubicBezTo>
                  <a:cubicBezTo>
                    <a:pt x="213" y="131"/>
                    <a:pt x="213" y="131"/>
                    <a:pt x="214" y="130"/>
                  </a:cubicBezTo>
                  <a:cubicBezTo>
                    <a:pt x="209" y="131"/>
                    <a:pt x="207" y="133"/>
                    <a:pt x="203" y="133"/>
                  </a:cubicBezTo>
                  <a:cubicBezTo>
                    <a:pt x="200" y="135"/>
                    <a:pt x="195" y="134"/>
                    <a:pt x="193" y="136"/>
                  </a:cubicBezTo>
                  <a:cubicBezTo>
                    <a:pt x="193" y="135"/>
                    <a:pt x="191" y="135"/>
                    <a:pt x="190" y="135"/>
                  </a:cubicBezTo>
                  <a:cubicBezTo>
                    <a:pt x="188" y="138"/>
                    <a:pt x="183" y="135"/>
                    <a:pt x="181" y="138"/>
                  </a:cubicBezTo>
                  <a:cubicBezTo>
                    <a:pt x="181" y="137"/>
                    <a:pt x="181" y="137"/>
                    <a:pt x="181" y="137"/>
                  </a:cubicBezTo>
                  <a:cubicBezTo>
                    <a:pt x="171" y="140"/>
                    <a:pt x="160" y="140"/>
                    <a:pt x="150" y="142"/>
                  </a:cubicBezTo>
                  <a:cubicBezTo>
                    <a:pt x="145" y="143"/>
                    <a:pt x="138" y="141"/>
                    <a:pt x="132" y="142"/>
                  </a:cubicBezTo>
                  <a:cubicBezTo>
                    <a:pt x="131" y="143"/>
                    <a:pt x="132" y="143"/>
                    <a:pt x="131" y="144"/>
                  </a:cubicBezTo>
                  <a:cubicBezTo>
                    <a:pt x="129" y="144"/>
                    <a:pt x="131" y="143"/>
                    <a:pt x="130" y="142"/>
                  </a:cubicBezTo>
                  <a:cubicBezTo>
                    <a:pt x="127" y="144"/>
                    <a:pt x="123" y="142"/>
                    <a:pt x="119" y="142"/>
                  </a:cubicBezTo>
                  <a:cubicBezTo>
                    <a:pt x="118" y="143"/>
                    <a:pt x="117" y="143"/>
                    <a:pt x="118" y="143"/>
                  </a:cubicBezTo>
                  <a:cubicBezTo>
                    <a:pt x="113" y="142"/>
                    <a:pt x="107" y="144"/>
                    <a:pt x="103" y="142"/>
                  </a:cubicBezTo>
                  <a:cubicBezTo>
                    <a:pt x="104" y="145"/>
                    <a:pt x="100" y="144"/>
                    <a:pt x="99" y="144"/>
                  </a:cubicBezTo>
                  <a:cubicBezTo>
                    <a:pt x="98" y="144"/>
                    <a:pt x="98" y="143"/>
                    <a:pt x="98" y="143"/>
                  </a:cubicBezTo>
                  <a:cubicBezTo>
                    <a:pt x="95" y="143"/>
                    <a:pt x="93" y="143"/>
                    <a:pt x="89" y="142"/>
                  </a:cubicBezTo>
                  <a:cubicBezTo>
                    <a:pt x="87" y="142"/>
                    <a:pt x="87" y="143"/>
                    <a:pt x="84" y="143"/>
                  </a:cubicBezTo>
                  <a:cubicBezTo>
                    <a:pt x="83" y="141"/>
                    <a:pt x="80" y="142"/>
                    <a:pt x="78" y="142"/>
                  </a:cubicBezTo>
                  <a:cubicBezTo>
                    <a:pt x="78" y="143"/>
                    <a:pt x="75" y="144"/>
                    <a:pt x="73" y="143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67" y="142"/>
                    <a:pt x="57" y="138"/>
                    <a:pt x="49" y="139"/>
                  </a:cubicBezTo>
                  <a:cubicBezTo>
                    <a:pt x="48" y="138"/>
                    <a:pt x="48" y="138"/>
                    <a:pt x="48" y="138"/>
                  </a:cubicBezTo>
                  <a:cubicBezTo>
                    <a:pt x="40" y="139"/>
                    <a:pt x="32" y="135"/>
                    <a:pt x="24" y="136"/>
                  </a:cubicBezTo>
                  <a:cubicBezTo>
                    <a:pt x="22" y="135"/>
                    <a:pt x="18" y="134"/>
                    <a:pt x="16" y="134"/>
                  </a:cubicBezTo>
                  <a:cubicBezTo>
                    <a:pt x="16" y="134"/>
                    <a:pt x="16" y="134"/>
                    <a:pt x="15" y="134"/>
                  </a:cubicBezTo>
                  <a:cubicBezTo>
                    <a:pt x="17" y="131"/>
                    <a:pt x="18" y="129"/>
                    <a:pt x="17" y="126"/>
                  </a:cubicBezTo>
                  <a:cubicBezTo>
                    <a:pt x="18" y="126"/>
                    <a:pt x="18" y="126"/>
                    <a:pt x="18" y="126"/>
                  </a:cubicBezTo>
                  <a:cubicBezTo>
                    <a:pt x="17" y="123"/>
                    <a:pt x="17" y="119"/>
                    <a:pt x="18" y="115"/>
                  </a:cubicBezTo>
                  <a:cubicBezTo>
                    <a:pt x="18" y="114"/>
                    <a:pt x="18" y="111"/>
                    <a:pt x="17" y="112"/>
                  </a:cubicBezTo>
                  <a:cubicBezTo>
                    <a:pt x="16" y="111"/>
                    <a:pt x="18" y="112"/>
                    <a:pt x="17" y="110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20" y="104"/>
                    <a:pt x="20" y="98"/>
                    <a:pt x="20" y="90"/>
                  </a:cubicBezTo>
                  <a:cubicBezTo>
                    <a:pt x="22" y="88"/>
                    <a:pt x="20" y="83"/>
                    <a:pt x="21" y="79"/>
                  </a:cubicBezTo>
                  <a:cubicBezTo>
                    <a:pt x="21" y="77"/>
                    <a:pt x="22" y="73"/>
                    <a:pt x="20" y="71"/>
                  </a:cubicBezTo>
                  <a:cubicBezTo>
                    <a:pt x="21" y="71"/>
                    <a:pt x="21" y="71"/>
                    <a:pt x="21" y="71"/>
                  </a:cubicBezTo>
                  <a:cubicBezTo>
                    <a:pt x="21" y="67"/>
                    <a:pt x="21" y="63"/>
                    <a:pt x="22" y="59"/>
                  </a:cubicBezTo>
                  <a:cubicBezTo>
                    <a:pt x="22" y="56"/>
                    <a:pt x="21" y="56"/>
                    <a:pt x="20" y="54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0" y="52"/>
                    <a:pt x="19" y="52"/>
                    <a:pt x="18" y="51"/>
                  </a:cubicBezTo>
                  <a:cubicBezTo>
                    <a:pt x="19" y="49"/>
                    <a:pt x="18" y="49"/>
                    <a:pt x="18" y="47"/>
                  </a:cubicBezTo>
                  <a:cubicBezTo>
                    <a:pt x="19" y="49"/>
                    <a:pt x="20" y="50"/>
                    <a:pt x="21" y="51"/>
                  </a:cubicBezTo>
                  <a:cubicBezTo>
                    <a:pt x="22" y="49"/>
                    <a:pt x="19" y="46"/>
                    <a:pt x="21" y="44"/>
                  </a:cubicBezTo>
                  <a:cubicBezTo>
                    <a:pt x="21" y="42"/>
                    <a:pt x="21" y="40"/>
                    <a:pt x="19" y="40"/>
                  </a:cubicBezTo>
                  <a:cubicBezTo>
                    <a:pt x="20" y="41"/>
                    <a:pt x="20" y="39"/>
                    <a:pt x="21" y="40"/>
                  </a:cubicBezTo>
                  <a:cubicBezTo>
                    <a:pt x="20" y="38"/>
                    <a:pt x="20" y="37"/>
                    <a:pt x="20" y="3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9" y="37"/>
                    <a:pt x="19" y="35"/>
                    <a:pt x="17" y="35"/>
                  </a:cubicBezTo>
                  <a:cubicBezTo>
                    <a:pt x="18" y="36"/>
                    <a:pt x="18" y="36"/>
                    <a:pt x="18" y="37"/>
                  </a:cubicBezTo>
                  <a:cubicBezTo>
                    <a:pt x="17" y="37"/>
                    <a:pt x="16" y="34"/>
                    <a:pt x="17" y="34"/>
                  </a:cubicBezTo>
                  <a:cubicBezTo>
                    <a:pt x="18" y="33"/>
                    <a:pt x="19" y="35"/>
                    <a:pt x="19" y="34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2"/>
                    <a:pt x="16" y="32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6"/>
                    <a:pt x="15" y="39"/>
                    <a:pt x="16" y="42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19" y="44"/>
                    <a:pt x="18" y="46"/>
                  </a:cubicBezTo>
                  <a:cubicBezTo>
                    <a:pt x="17" y="45"/>
                    <a:pt x="17" y="45"/>
                    <a:pt x="16" y="45"/>
                  </a:cubicBezTo>
                  <a:cubicBezTo>
                    <a:pt x="16" y="46"/>
                    <a:pt x="17" y="46"/>
                    <a:pt x="17" y="47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7" y="47"/>
                    <a:pt x="16" y="51"/>
                    <a:pt x="16" y="52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5" y="54"/>
                    <a:pt x="17" y="51"/>
                    <a:pt x="17" y="53"/>
                  </a:cubicBezTo>
                  <a:cubicBezTo>
                    <a:pt x="17" y="54"/>
                    <a:pt x="15" y="53"/>
                    <a:pt x="14" y="55"/>
                  </a:cubicBezTo>
                  <a:cubicBezTo>
                    <a:pt x="14" y="58"/>
                    <a:pt x="16" y="62"/>
                    <a:pt x="14" y="65"/>
                  </a:cubicBezTo>
                  <a:cubicBezTo>
                    <a:pt x="14" y="68"/>
                    <a:pt x="15" y="70"/>
                    <a:pt x="16" y="73"/>
                  </a:cubicBezTo>
                  <a:cubicBezTo>
                    <a:pt x="16" y="75"/>
                    <a:pt x="14" y="72"/>
                    <a:pt x="15" y="75"/>
                  </a:cubicBezTo>
                  <a:cubicBezTo>
                    <a:pt x="14" y="74"/>
                    <a:pt x="13" y="75"/>
                    <a:pt x="13" y="75"/>
                  </a:cubicBezTo>
                  <a:cubicBezTo>
                    <a:pt x="13" y="75"/>
                    <a:pt x="12" y="79"/>
                    <a:pt x="14" y="77"/>
                  </a:cubicBezTo>
                  <a:cubicBezTo>
                    <a:pt x="14" y="80"/>
                    <a:pt x="13" y="84"/>
                    <a:pt x="13" y="87"/>
                  </a:cubicBezTo>
                  <a:cubicBezTo>
                    <a:pt x="13" y="86"/>
                    <a:pt x="12" y="86"/>
                    <a:pt x="11" y="87"/>
                  </a:cubicBezTo>
                  <a:cubicBezTo>
                    <a:pt x="12" y="88"/>
                    <a:pt x="13" y="91"/>
                    <a:pt x="12" y="94"/>
                  </a:cubicBezTo>
                  <a:cubicBezTo>
                    <a:pt x="14" y="94"/>
                    <a:pt x="14" y="93"/>
                    <a:pt x="15" y="93"/>
                  </a:cubicBezTo>
                  <a:cubicBezTo>
                    <a:pt x="15" y="94"/>
                    <a:pt x="15" y="94"/>
                    <a:pt x="15" y="95"/>
                  </a:cubicBezTo>
                  <a:cubicBezTo>
                    <a:pt x="14" y="95"/>
                    <a:pt x="12" y="95"/>
                    <a:pt x="12" y="97"/>
                  </a:cubicBezTo>
                  <a:cubicBezTo>
                    <a:pt x="10" y="97"/>
                    <a:pt x="12" y="93"/>
                    <a:pt x="10" y="94"/>
                  </a:cubicBezTo>
                  <a:cubicBezTo>
                    <a:pt x="9" y="93"/>
                    <a:pt x="9" y="89"/>
                    <a:pt x="10" y="88"/>
                  </a:cubicBezTo>
                  <a:cubicBezTo>
                    <a:pt x="9" y="85"/>
                    <a:pt x="10" y="89"/>
                    <a:pt x="8" y="89"/>
                  </a:cubicBezTo>
                  <a:cubicBezTo>
                    <a:pt x="8" y="91"/>
                    <a:pt x="9" y="92"/>
                    <a:pt x="9" y="95"/>
                  </a:cubicBezTo>
                  <a:cubicBezTo>
                    <a:pt x="10" y="95"/>
                    <a:pt x="10" y="94"/>
                    <a:pt x="11" y="95"/>
                  </a:cubicBezTo>
                  <a:cubicBezTo>
                    <a:pt x="12" y="98"/>
                    <a:pt x="9" y="99"/>
                    <a:pt x="9" y="99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8" y="100"/>
                    <a:pt x="9" y="100"/>
                    <a:pt x="9" y="102"/>
                  </a:cubicBezTo>
                  <a:cubicBezTo>
                    <a:pt x="6" y="103"/>
                    <a:pt x="9" y="99"/>
                    <a:pt x="7" y="98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5" y="103"/>
                    <a:pt x="7" y="101"/>
                    <a:pt x="6" y="104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5"/>
                    <a:pt x="6" y="105"/>
                    <a:pt x="6" y="105"/>
                  </a:cubicBezTo>
                  <a:cubicBezTo>
                    <a:pt x="7" y="105"/>
                    <a:pt x="8" y="105"/>
                    <a:pt x="8" y="103"/>
                  </a:cubicBezTo>
                  <a:cubicBezTo>
                    <a:pt x="10" y="105"/>
                    <a:pt x="8" y="105"/>
                    <a:pt x="8" y="107"/>
                  </a:cubicBezTo>
                  <a:cubicBezTo>
                    <a:pt x="9" y="108"/>
                    <a:pt x="8" y="106"/>
                    <a:pt x="10" y="106"/>
                  </a:cubicBezTo>
                  <a:cubicBezTo>
                    <a:pt x="11" y="106"/>
                    <a:pt x="10" y="108"/>
                    <a:pt x="11" y="109"/>
                  </a:cubicBezTo>
                  <a:cubicBezTo>
                    <a:pt x="10" y="112"/>
                    <a:pt x="9" y="110"/>
                    <a:pt x="8" y="111"/>
                  </a:cubicBezTo>
                  <a:cubicBezTo>
                    <a:pt x="8" y="111"/>
                    <a:pt x="8" y="109"/>
                    <a:pt x="9" y="109"/>
                  </a:cubicBezTo>
                  <a:cubicBezTo>
                    <a:pt x="8" y="107"/>
                    <a:pt x="6" y="110"/>
                    <a:pt x="5" y="108"/>
                  </a:cubicBezTo>
                  <a:cubicBezTo>
                    <a:pt x="4" y="110"/>
                    <a:pt x="6" y="110"/>
                    <a:pt x="6" y="111"/>
                  </a:cubicBezTo>
                  <a:cubicBezTo>
                    <a:pt x="6" y="111"/>
                    <a:pt x="7" y="112"/>
                    <a:pt x="8" y="111"/>
                  </a:cubicBezTo>
                  <a:cubicBezTo>
                    <a:pt x="11" y="115"/>
                    <a:pt x="5" y="113"/>
                    <a:pt x="5" y="117"/>
                  </a:cubicBezTo>
                  <a:cubicBezTo>
                    <a:pt x="7" y="116"/>
                    <a:pt x="7" y="122"/>
                    <a:pt x="10" y="119"/>
                  </a:cubicBezTo>
                  <a:cubicBezTo>
                    <a:pt x="10" y="120"/>
                    <a:pt x="11" y="121"/>
                    <a:pt x="10" y="122"/>
                  </a:cubicBezTo>
                  <a:cubicBezTo>
                    <a:pt x="9" y="121"/>
                    <a:pt x="9" y="124"/>
                    <a:pt x="8" y="122"/>
                  </a:cubicBezTo>
                  <a:cubicBezTo>
                    <a:pt x="8" y="123"/>
                    <a:pt x="8" y="123"/>
                    <a:pt x="8" y="123"/>
                  </a:cubicBezTo>
                  <a:cubicBezTo>
                    <a:pt x="6" y="121"/>
                    <a:pt x="6" y="121"/>
                    <a:pt x="6" y="121"/>
                  </a:cubicBezTo>
                  <a:cubicBezTo>
                    <a:pt x="5" y="122"/>
                    <a:pt x="4" y="124"/>
                    <a:pt x="3" y="125"/>
                  </a:cubicBezTo>
                  <a:cubicBezTo>
                    <a:pt x="3" y="126"/>
                    <a:pt x="4" y="124"/>
                    <a:pt x="4" y="126"/>
                  </a:cubicBezTo>
                  <a:cubicBezTo>
                    <a:pt x="4" y="126"/>
                    <a:pt x="3" y="127"/>
                    <a:pt x="3" y="128"/>
                  </a:cubicBezTo>
                  <a:cubicBezTo>
                    <a:pt x="4" y="126"/>
                    <a:pt x="5" y="128"/>
                    <a:pt x="5" y="129"/>
                  </a:cubicBezTo>
                  <a:cubicBezTo>
                    <a:pt x="5" y="131"/>
                    <a:pt x="3" y="132"/>
                    <a:pt x="3" y="132"/>
                  </a:cubicBezTo>
                  <a:cubicBezTo>
                    <a:pt x="2" y="130"/>
                    <a:pt x="2" y="130"/>
                    <a:pt x="2" y="130"/>
                  </a:cubicBezTo>
                  <a:cubicBezTo>
                    <a:pt x="3" y="131"/>
                    <a:pt x="1" y="130"/>
                    <a:pt x="1" y="132"/>
                  </a:cubicBezTo>
                  <a:cubicBezTo>
                    <a:pt x="2" y="132"/>
                    <a:pt x="3" y="133"/>
                    <a:pt x="4" y="134"/>
                  </a:cubicBezTo>
                  <a:cubicBezTo>
                    <a:pt x="4" y="135"/>
                    <a:pt x="3" y="136"/>
                    <a:pt x="3" y="136"/>
                  </a:cubicBezTo>
                  <a:cubicBezTo>
                    <a:pt x="3" y="134"/>
                    <a:pt x="3" y="134"/>
                    <a:pt x="3" y="134"/>
                  </a:cubicBezTo>
                  <a:cubicBezTo>
                    <a:pt x="3" y="135"/>
                    <a:pt x="2" y="135"/>
                    <a:pt x="1" y="135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1" y="138"/>
                    <a:pt x="1" y="138"/>
                    <a:pt x="1" y="137"/>
                  </a:cubicBezTo>
                  <a:cubicBezTo>
                    <a:pt x="2" y="139"/>
                    <a:pt x="4" y="142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9" y="147"/>
                    <a:pt x="9" y="147"/>
                    <a:pt x="9" y="147"/>
                  </a:cubicBezTo>
                  <a:cubicBezTo>
                    <a:pt x="10" y="147"/>
                    <a:pt x="10" y="148"/>
                    <a:pt x="9" y="148"/>
                  </a:cubicBezTo>
                  <a:cubicBezTo>
                    <a:pt x="10" y="147"/>
                    <a:pt x="11" y="148"/>
                    <a:pt x="12" y="148"/>
                  </a:cubicBezTo>
                  <a:cubicBezTo>
                    <a:pt x="12" y="148"/>
                    <a:pt x="12" y="148"/>
                    <a:pt x="12" y="148"/>
                  </a:cubicBezTo>
                  <a:cubicBezTo>
                    <a:pt x="13" y="148"/>
                    <a:pt x="15" y="147"/>
                    <a:pt x="15" y="148"/>
                  </a:cubicBezTo>
                  <a:cubicBezTo>
                    <a:pt x="15" y="146"/>
                    <a:pt x="14" y="148"/>
                    <a:pt x="13" y="147"/>
                  </a:cubicBezTo>
                  <a:cubicBezTo>
                    <a:pt x="12" y="145"/>
                    <a:pt x="15" y="146"/>
                    <a:pt x="15" y="146"/>
                  </a:cubicBezTo>
                  <a:cubicBezTo>
                    <a:pt x="15" y="148"/>
                    <a:pt x="18" y="147"/>
                    <a:pt x="19" y="147"/>
                  </a:cubicBezTo>
                  <a:cubicBezTo>
                    <a:pt x="20" y="148"/>
                    <a:pt x="20" y="148"/>
                    <a:pt x="20" y="149"/>
                  </a:cubicBezTo>
                  <a:cubicBezTo>
                    <a:pt x="21" y="147"/>
                    <a:pt x="21" y="147"/>
                    <a:pt x="21" y="147"/>
                  </a:cubicBezTo>
                  <a:cubicBezTo>
                    <a:pt x="21" y="150"/>
                    <a:pt x="24" y="147"/>
                    <a:pt x="25" y="148"/>
                  </a:cubicBezTo>
                  <a:cubicBezTo>
                    <a:pt x="24" y="149"/>
                    <a:pt x="24" y="150"/>
                    <a:pt x="25" y="150"/>
                  </a:cubicBezTo>
                  <a:cubicBezTo>
                    <a:pt x="24" y="148"/>
                    <a:pt x="28" y="149"/>
                    <a:pt x="27" y="147"/>
                  </a:cubicBezTo>
                  <a:cubicBezTo>
                    <a:pt x="30" y="148"/>
                    <a:pt x="26" y="149"/>
                    <a:pt x="27" y="151"/>
                  </a:cubicBezTo>
                  <a:cubicBezTo>
                    <a:pt x="29" y="150"/>
                    <a:pt x="30" y="152"/>
                    <a:pt x="31" y="151"/>
                  </a:cubicBezTo>
                  <a:cubicBezTo>
                    <a:pt x="29" y="150"/>
                    <a:pt x="31" y="150"/>
                    <a:pt x="32" y="149"/>
                  </a:cubicBezTo>
                  <a:cubicBezTo>
                    <a:pt x="34" y="149"/>
                    <a:pt x="31" y="150"/>
                    <a:pt x="33" y="151"/>
                  </a:cubicBezTo>
                  <a:cubicBezTo>
                    <a:pt x="34" y="150"/>
                    <a:pt x="35" y="149"/>
                    <a:pt x="34" y="148"/>
                  </a:cubicBezTo>
                  <a:cubicBezTo>
                    <a:pt x="35" y="149"/>
                    <a:pt x="37" y="148"/>
                    <a:pt x="38" y="149"/>
                  </a:cubicBezTo>
                  <a:cubicBezTo>
                    <a:pt x="39" y="150"/>
                    <a:pt x="35" y="149"/>
                    <a:pt x="36" y="150"/>
                  </a:cubicBezTo>
                  <a:cubicBezTo>
                    <a:pt x="39" y="151"/>
                    <a:pt x="38" y="148"/>
                    <a:pt x="41" y="148"/>
                  </a:cubicBezTo>
                  <a:cubicBezTo>
                    <a:pt x="40" y="147"/>
                    <a:pt x="42" y="145"/>
                    <a:pt x="43" y="145"/>
                  </a:cubicBezTo>
                  <a:cubicBezTo>
                    <a:pt x="46" y="145"/>
                    <a:pt x="42" y="145"/>
                    <a:pt x="43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6" y="149"/>
                    <a:pt x="40" y="149"/>
                    <a:pt x="41" y="151"/>
                  </a:cubicBezTo>
                  <a:cubicBezTo>
                    <a:pt x="43" y="151"/>
                    <a:pt x="43" y="151"/>
                    <a:pt x="43" y="151"/>
                  </a:cubicBezTo>
                  <a:cubicBezTo>
                    <a:pt x="42" y="151"/>
                    <a:pt x="42" y="152"/>
                    <a:pt x="42" y="153"/>
                  </a:cubicBezTo>
                  <a:cubicBezTo>
                    <a:pt x="43" y="151"/>
                    <a:pt x="46" y="153"/>
                    <a:pt x="46" y="153"/>
                  </a:cubicBezTo>
                  <a:cubicBezTo>
                    <a:pt x="46" y="151"/>
                    <a:pt x="45" y="153"/>
                    <a:pt x="45" y="152"/>
                  </a:cubicBezTo>
                  <a:cubicBezTo>
                    <a:pt x="47" y="152"/>
                    <a:pt x="48" y="150"/>
                    <a:pt x="50" y="151"/>
                  </a:cubicBezTo>
                  <a:cubicBezTo>
                    <a:pt x="48" y="152"/>
                    <a:pt x="50" y="153"/>
                    <a:pt x="49" y="153"/>
                  </a:cubicBezTo>
                  <a:cubicBezTo>
                    <a:pt x="51" y="154"/>
                    <a:pt x="50" y="152"/>
                    <a:pt x="52" y="153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7" y="154"/>
                    <a:pt x="65" y="155"/>
                    <a:pt x="71" y="153"/>
                  </a:cubicBezTo>
                  <a:cubicBezTo>
                    <a:pt x="72" y="154"/>
                    <a:pt x="73" y="155"/>
                    <a:pt x="76" y="156"/>
                  </a:cubicBezTo>
                  <a:cubicBezTo>
                    <a:pt x="75" y="155"/>
                    <a:pt x="77" y="155"/>
                    <a:pt x="77" y="154"/>
                  </a:cubicBezTo>
                  <a:cubicBezTo>
                    <a:pt x="79" y="156"/>
                    <a:pt x="79" y="156"/>
                    <a:pt x="79" y="156"/>
                  </a:cubicBezTo>
                  <a:cubicBezTo>
                    <a:pt x="80" y="157"/>
                    <a:pt x="83" y="156"/>
                    <a:pt x="85" y="155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87" y="157"/>
                    <a:pt x="87" y="156"/>
                    <a:pt x="87" y="155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0" y="155"/>
                    <a:pt x="92" y="155"/>
                    <a:pt x="92" y="157"/>
                  </a:cubicBezTo>
                  <a:cubicBezTo>
                    <a:pt x="93" y="157"/>
                    <a:pt x="93" y="156"/>
                    <a:pt x="93" y="156"/>
                  </a:cubicBezTo>
                  <a:cubicBezTo>
                    <a:pt x="94" y="157"/>
                    <a:pt x="99" y="157"/>
                    <a:pt x="101" y="157"/>
                  </a:cubicBezTo>
                  <a:cubicBezTo>
                    <a:pt x="100" y="156"/>
                    <a:pt x="100" y="156"/>
                    <a:pt x="100" y="155"/>
                  </a:cubicBezTo>
                  <a:cubicBezTo>
                    <a:pt x="101" y="153"/>
                    <a:pt x="101" y="155"/>
                    <a:pt x="102" y="154"/>
                  </a:cubicBezTo>
                  <a:cubicBezTo>
                    <a:pt x="102" y="155"/>
                    <a:pt x="103" y="156"/>
                    <a:pt x="102" y="156"/>
                  </a:cubicBezTo>
                  <a:cubicBezTo>
                    <a:pt x="106" y="158"/>
                    <a:pt x="111" y="157"/>
                    <a:pt x="116" y="157"/>
                  </a:cubicBezTo>
                  <a:cubicBezTo>
                    <a:pt x="117" y="157"/>
                    <a:pt x="117" y="157"/>
                    <a:pt x="117" y="156"/>
                  </a:cubicBezTo>
                  <a:cubicBezTo>
                    <a:pt x="120" y="158"/>
                    <a:pt x="124" y="156"/>
                    <a:pt x="127" y="157"/>
                  </a:cubicBezTo>
                  <a:cubicBezTo>
                    <a:pt x="127" y="156"/>
                    <a:pt x="128" y="154"/>
                    <a:pt x="129" y="154"/>
                  </a:cubicBezTo>
                  <a:cubicBezTo>
                    <a:pt x="131" y="153"/>
                    <a:pt x="130" y="156"/>
                    <a:pt x="132" y="157"/>
                  </a:cubicBezTo>
                  <a:cubicBezTo>
                    <a:pt x="133" y="156"/>
                    <a:pt x="135" y="156"/>
                    <a:pt x="135" y="156"/>
                  </a:cubicBezTo>
                  <a:cubicBezTo>
                    <a:pt x="135" y="156"/>
                    <a:pt x="135" y="156"/>
                    <a:pt x="135" y="156"/>
                  </a:cubicBezTo>
                  <a:cubicBezTo>
                    <a:pt x="136" y="155"/>
                    <a:pt x="138" y="155"/>
                    <a:pt x="139" y="155"/>
                  </a:cubicBezTo>
                  <a:cubicBezTo>
                    <a:pt x="139" y="156"/>
                    <a:pt x="139" y="156"/>
                    <a:pt x="139" y="156"/>
                  </a:cubicBezTo>
                  <a:cubicBezTo>
                    <a:pt x="140" y="156"/>
                    <a:pt x="142" y="156"/>
                    <a:pt x="143" y="156"/>
                  </a:cubicBezTo>
                  <a:cubicBezTo>
                    <a:pt x="143" y="155"/>
                    <a:pt x="146" y="156"/>
                    <a:pt x="147" y="154"/>
                  </a:cubicBezTo>
                  <a:cubicBezTo>
                    <a:pt x="147" y="155"/>
                    <a:pt x="146" y="155"/>
                    <a:pt x="147" y="155"/>
                  </a:cubicBezTo>
                  <a:cubicBezTo>
                    <a:pt x="147" y="154"/>
                    <a:pt x="147" y="154"/>
                    <a:pt x="147" y="154"/>
                  </a:cubicBezTo>
                  <a:cubicBezTo>
                    <a:pt x="149" y="154"/>
                    <a:pt x="149" y="154"/>
                    <a:pt x="149" y="154"/>
                  </a:cubicBezTo>
                  <a:cubicBezTo>
                    <a:pt x="149" y="155"/>
                    <a:pt x="149" y="155"/>
                    <a:pt x="148" y="156"/>
                  </a:cubicBezTo>
                  <a:cubicBezTo>
                    <a:pt x="150" y="156"/>
                    <a:pt x="149" y="155"/>
                    <a:pt x="150" y="154"/>
                  </a:cubicBezTo>
                  <a:cubicBezTo>
                    <a:pt x="151" y="153"/>
                    <a:pt x="151" y="154"/>
                    <a:pt x="152" y="155"/>
                  </a:cubicBezTo>
                  <a:cubicBezTo>
                    <a:pt x="152" y="155"/>
                    <a:pt x="151" y="154"/>
                    <a:pt x="151" y="155"/>
                  </a:cubicBezTo>
                  <a:cubicBezTo>
                    <a:pt x="150" y="156"/>
                    <a:pt x="152" y="155"/>
                    <a:pt x="152" y="156"/>
                  </a:cubicBezTo>
                  <a:cubicBezTo>
                    <a:pt x="152" y="156"/>
                    <a:pt x="152" y="154"/>
                    <a:pt x="153" y="154"/>
                  </a:cubicBezTo>
                  <a:cubicBezTo>
                    <a:pt x="154" y="154"/>
                    <a:pt x="157" y="154"/>
                    <a:pt x="157" y="155"/>
                  </a:cubicBezTo>
                  <a:cubicBezTo>
                    <a:pt x="158" y="154"/>
                    <a:pt x="159" y="154"/>
                    <a:pt x="159" y="154"/>
                  </a:cubicBezTo>
                  <a:cubicBezTo>
                    <a:pt x="158" y="153"/>
                    <a:pt x="157" y="153"/>
                    <a:pt x="157" y="153"/>
                  </a:cubicBezTo>
                  <a:cubicBezTo>
                    <a:pt x="157" y="152"/>
                    <a:pt x="159" y="152"/>
                    <a:pt x="159" y="152"/>
                  </a:cubicBezTo>
                  <a:cubicBezTo>
                    <a:pt x="159" y="153"/>
                    <a:pt x="159" y="153"/>
                    <a:pt x="159" y="153"/>
                  </a:cubicBezTo>
                  <a:cubicBezTo>
                    <a:pt x="159" y="152"/>
                    <a:pt x="161" y="152"/>
                    <a:pt x="160" y="152"/>
                  </a:cubicBezTo>
                  <a:cubicBezTo>
                    <a:pt x="162" y="153"/>
                    <a:pt x="162" y="153"/>
                    <a:pt x="162" y="153"/>
                  </a:cubicBezTo>
                  <a:cubicBezTo>
                    <a:pt x="162" y="152"/>
                    <a:pt x="164" y="152"/>
                    <a:pt x="165" y="151"/>
                  </a:cubicBezTo>
                  <a:cubicBezTo>
                    <a:pt x="166" y="153"/>
                    <a:pt x="165" y="154"/>
                    <a:pt x="167" y="154"/>
                  </a:cubicBezTo>
                  <a:cubicBezTo>
                    <a:pt x="169" y="152"/>
                    <a:pt x="169" y="152"/>
                    <a:pt x="169" y="152"/>
                  </a:cubicBezTo>
                  <a:cubicBezTo>
                    <a:pt x="170" y="152"/>
                    <a:pt x="171" y="152"/>
                    <a:pt x="170" y="153"/>
                  </a:cubicBezTo>
                  <a:cubicBezTo>
                    <a:pt x="174" y="153"/>
                    <a:pt x="174" y="149"/>
                    <a:pt x="177" y="150"/>
                  </a:cubicBezTo>
                  <a:cubicBezTo>
                    <a:pt x="176" y="152"/>
                    <a:pt x="177" y="152"/>
                    <a:pt x="179" y="152"/>
                  </a:cubicBezTo>
                  <a:cubicBezTo>
                    <a:pt x="179" y="152"/>
                    <a:pt x="179" y="151"/>
                    <a:pt x="179" y="151"/>
                  </a:cubicBezTo>
                  <a:cubicBezTo>
                    <a:pt x="179" y="150"/>
                    <a:pt x="179" y="152"/>
                    <a:pt x="177" y="151"/>
                  </a:cubicBezTo>
                  <a:cubicBezTo>
                    <a:pt x="177" y="150"/>
                    <a:pt x="178" y="151"/>
                    <a:pt x="179" y="150"/>
                  </a:cubicBezTo>
                  <a:cubicBezTo>
                    <a:pt x="182" y="153"/>
                    <a:pt x="188" y="149"/>
                    <a:pt x="193" y="149"/>
                  </a:cubicBezTo>
                  <a:cubicBezTo>
                    <a:pt x="192" y="148"/>
                    <a:pt x="194" y="149"/>
                    <a:pt x="195" y="148"/>
                  </a:cubicBezTo>
                  <a:cubicBezTo>
                    <a:pt x="195" y="150"/>
                    <a:pt x="198" y="147"/>
                    <a:pt x="199" y="148"/>
                  </a:cubicBezTo>
                  <a:cubicBezTo>
                    <a:pt x="198" y="146"/>
                    <a:pt x="198" y="146"/>
                    <a:pt x="198" y="146"/>
                  </a:cubicBezTo>
                  <a:cubicBezTo>
                    <a:pt x="201" y="147"/>
                    <a:pt x="202" y="143"/>
                    <a:pt x="204" y="144"/>
                  </a:cubicBezTo>
                  <a:cubicBezTo>
                    <a:pt x="205" y="144"/>
                    <a:pt x="203" y="146"/>
                    <a:pt x="203" y="146"/>
                  </a:cubicBezTo>
                  <a:cubicBezTo>
                    <a:pt x="205" y="147"/>
                    <a:pt x="208" y="143"/>
                    <a:pt x="210" y="145"/>
                  </a:cubicBezTo>
                  <a:cubicBezTo>
                    <a:pt x="210" y="144"/>
                    <a:pt x="209" y="143"/>
                    <a:pt x="211" y="142"/>
                  </a:cubicBezTo>
                  <a:cubicBezTo>
                    <a:pt x="212" y="142"/>
                    <a:pt x="215" y="142"/>
                    <a:pt x="215" y="142"/>
                  </a:cubicBezTo>
                  <a:cubicBezTo>
                    <a:pt x="216" y="142"/>
                    <a:pt x="216" y="141"/>
                    <a:pt x="218" y="141"/>
                  </a:cubicBezTo>
                  <a:cubicBezTo>
                    <a:pt x="218" y="142"/>
                    <a:pt x="217" y="142"/>
                    <a:pt x="217" y="142"/>
                  </a:cubicBezTo>
                  <a:cubicBezTo>
                    <a:pt x="219" y="142"/>
                    <a:pt x="220" y="141"/>
                    <a:pt x="222" y="140"/>
                  </a:cubicBezTo>
                  <a:cubicBezTo>
                    <a:pt x="223" y="140"/>
                    <a:pt x="223" y="140"/>
                    <a:pt x="223" y="140"/>
                  </a:cubicBezTo>
                  <a:cubicBezTo>
                    <a:pt x="228" y="137"/>
                    <a:pt x="226" y="138"/>
                    <a:pt x="227" y="137"/>
                  </a:cubicBezTo>
                  <a:cubicBezTo>
                    <a:pt x="228" y="135"/>
                    <a:pt x="230" y="133"/>
                    <a:pt x="230" y="132"/>
                  </a:cubicBezTo>
                  <a:cubicBezTo>
                    <a:pt x="229" y="130"/>
                    <a:pt x="232" y="128"/>
                    <a:pt x="230" y="128"/>
                  </a:cubicBezTo>
                  <a:cubicBezTo>
                    <a:pt x="230" y="128"/>
                    <a:pt x="231" y="127"/>
                    <a:pt x="231" y="127"/>
                  </a:cubicBezTo>
                  <a:cubicBezTo>
                    <a:pt x="231" y="126"/>
                    <a:pt x="229" y="125"/>
                    <a:pt x="229" y="124"/>
                  </a:cubicBezTo>
                  <a:cubicBezTo>
                    <a:pt x="231" y="125"/>
                    <a:pt x="231" y="125"/>
                    <a:pt x="231" y="125"/>
                  </a:cubicBezTo>
                  <a:cubicBezTo>
                    <a:pt x="232" y="125"/>
                    <a:pt x="232" y="122"/>
                    <a:pt x="233" y="121"/>
                  </a:cubicBezTo>
                  <a:cubicBezTo>
                    <a:pt x="231" y="122"/>
                    <a:pt x="233" y="120"/>
                    <a:pt x="232" y="120"/>
                  </a:cubicBezTo>
                  <a:cubicBezTo>
                    <a:pt x="232" y="118"/>
                    <a:pt x="232" y="118"/>
                    <a:pt x="232" y="118"/>
                  </a:cubicBezTo>
                  <a:cubicBezTo>
                    <a:pt x="232" y="116"/>
                    <a:pt x="231" y="118"/>
                    <a:pt x="231" y="115"/>
                  </a:cubicBezTo>
                  <a:cubicBezTo>
                    <a:pt x="231" y="114"/>
                    <a:pt x="233" y="115"/>
                    <a:pt x="233" y="116"/>
                  </a:cubicBezTo>
                  <a:cubicBezTo>
                    <a:pt x="234" y="114"/>
                    <a:pt x="233" y="113"/>
                    <a:pt x="233" y="112"/>
                  </a:cubicBezTo>
                  <a:cubicBezTo>
                    <a:pt x="233" y="112"/>
                    <a:pt x="233" y="112"/>
                    <a:pt x="233" y="112"/>
                  </a:cubicBezTo>
                  <a:cubicBezTo>
                    <a:pt x="233" y="112"/>
                    <a:pt x="233" y="112"/>
                    <a:pt x="233" y="112"/>
                  </a:cubicBezTo>
                  <a:cubicBezTo>
                    <a:pt x="233" y="111"/>
                    <a:pt x="233" y="111"/>
                    <a:pt x="233" y="110"/>
                  </a:cubicBezTo>
                  <a:cubicBezTo>
                    <a:pt x="233" y="110"/>
                    <a:pt x="233" y="110"/>
                    <a:pt x="233" y="110"/>
                  </a:cubicBezTo>
                  <a:cubicBezTo>
                    <a:pt x="233" y="111"/>
                    <a:pt x="233" y="111"/>
                    <a:pt x="233" y="111"/>
                  </a:cubicBezTo>
                  <a:cubicBezTo>
                    <a:pt x="233" y="111"/>
                    <a:pt x="233" y="111"/>
                    <a:pt x="233" y="110"/>
                  </a:cubicBezTo>
                  <a:cubicBezTo>
                    <a:pt x="234" y="110"/>
                    <a:pt x="234" y="110"/>
                    <a:pt x="234" y="110"/>
                  </a:cubicBezTo>
                  <a:cubicBezTo>
                    <a:pt x="234" y="109"/>
                    <a:pt x="234" y="109"/>
                    <a:pt x="234" y="109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5" y="108"/>
                    <a:pt x="234" y="106"/>
                    <a:pt x="234" y="106"/>
                  </a:cubicBezTo>
                  <a:cubicBezTo>
                    <a:pt x="235" y="102"/>
                    <a:pt x="235" y="96"/>
                    <a:pt x="234" y="94"/>
                  </a:cubicBezTo>
                  <a:cubicBezTo>
                    <a:pt x="234" y="94"/>
                    <a:pt x="235" y="94"/>
                    <a:pt x="234" y="94"/>
                  </a:cubicBezTo>
                  <a:cubicBezTo>
                    <a:pt x="234" y="93"/>
                    <a:pt x="233" y="91"/>
                    <a:pt x="234" y="91"/>
                  </a:cubicBezTo>
                  <a:cubicBezTo>
                    <a:pt x="234" y="90"/>
                    <a:pt x="235" y="90"/>
                    <a:pt x="235" y="88"/>
                  </a:cubicBezTo>
                  <a:cubicBezTo>
                    <a:pt x="235" y="88"/>
                    <a:pt x="234" y="88"/>
                    <a:pt x="234" y="88"/>
                  </a:cubicBezTo>
                  <a:cubicBezTo>
                    <a:pt x="236" y="85"/>
                    <a:pt x="233" y="81"/>
                    <a:pt x="234" y="77"/>
                  </a:cubicBezTo>
                  <a:cubicBezTo>
                    <a:pt x="235" y="78"/>
                    <a:pt x="235" y="78"/>
                    <a:pt x="235" y="79"/>
                  </a:cubicBezTo>
                  <a:cubicBezTo>
                    <a:pt x="235" y="76"/>
                    <a:pt x="235" y="73"/>
                    <a:pt x="233" y="70"/>
                  </a:cubicBezTo>
                  <a:cubicBezTo>
                    <a:pt x="234" y="71"/>
                    <a:pt x="234" y="71"/>
                    <a:pt x="235" y="71"/>
                  </a:cubicBezTo>
                  <a:close/>
                  <a:moveTo>
                    <a:pt x="233" y="107"/>
                  </a:moveTo>
                  <a:cubicBezTo>
                    <a:pt x="233" y="107"/>
                    <a:pt x="233" y="108"/>
                    <a:pt x="233" y="108"/>
                  </a:cubicBezTo>
                  <a:cubicBezTo>
                    <a:pt x="233" y="108"/>
                    <a:pt x="233" y="107"/>
                    <a:pt x="233" y="107"/>
                  </a:cubicBezTo>
                  <a:close/>
                </a:path>
              </a:pathLst>
            </a:custGeom>
            <a:solidFill>
              <a:srgbClr val="90CF03">
                <a:lumMod val="75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36000" tIns="72000" rIns="36000" bIns="36000" anchor="ctr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Print" pitchFamily="2" charset="0"/>
              </a:endParaRPr>
            </a:p>
          </p:txBody>
        </p:sp>
      </p:grpSp>
      <p:grpSp>
        <p:nvGrpSpPr>
          <p:cNvPr id="45" name="Grupa 162"/>
          <p:cNvGrpSpPr>
            <a:grpSpLocks/>
          </p:cNvGrpSpPr>
          <p:nvPr/>
        </p:nvGrpSpPr>
        <p:grpSpPr bwMode="auto">
          <a:xfrm>
            <a:off x="4445361" y="3877074"/>
            <a:ext cx="1223963" cy="817562"/>
            <a:chOff x="3059832" y="3861048"/>
            <a:chExt cx="504056" cy="336640"/>
          </a:xfrm>
        </p:grpSpPr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3080753" y="3868892"/>
              <a:ext cx="481174" cy="324874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0" y="134"/>
                </a:cxn>
                <a:cxn ang="0">
                  <a:pos x="212" y="131"/>
                </a:cxn>
                <a:cxn ang="0">
                  <a:pos x="220" y="0"/>
                </a:cxn>
                <a:cxn ang="0">
                  <a:pos x="5" y="6"/>
                </a:cxn>
              </a:cxnLst>
              <a:rect l="0" t="0" r="r" b="b"/>
              <a:pathLst>
                <a:path w="225" h="152">
                  <a:moveTo>
                    <a:pt x="5" y="6"/>
                  </a:moveTo>
                  <a:cubicBezTo>
                    <a:pt x="5" y="6"/>
                    <a:pt x="15" y="63"/>
                    <a:pt x="0" y="134"/>
                  </a:cubicBezTo>
                  <a:cubicBezTo>
                    <a:pt x="85" y="152"/>
                    <a:pt x="155" y="151"/>
                    <a:pt x="212" y="131"/>
                  </a:cubicBezTo>
                  <a:cubicBezTo>
                    <a:pt x="225" y="116"/>
                    <a:pt x="220" y="0"/>
                    <a:pt x="220" y="0"/>
                  </a:cubicBezTo>
                  <a:cubicBezTo>
                    <a:pt x="220" y="0"/>
                    <a:pt x="117" y="14"/>
                    <a:pt x="5" y="6"/>
                  </a:cubicBezTo>
                  <a:close/>
                </a:path>
              </a:pathLst>
            </a:custGeom>
            <a:solidFill>
              <a:srgbClr val="85096A">
                <a:lumMod val="20000"/>
                <a:lumOff val="80000"/>
              </a:srgbClr>
            </a:solidFill>
            <a:ln w="6350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lIns="36000" tIns="72000" rIns="36000" bIns="36000" anchor="ctr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Print" pitchFamily="2" charset="0"/>
                  <a:ea typeface="+mn-ea"/>
                  <a:cs typeface="+mn-cs"/>
                </a:rPr>
                <a:t>Kaynaklar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Print" pitchFamily="2" charset="0"/>
                <a:ea typeface="+mn-ea"/>
                <a:cs typeface="+mn-cs"/>
              </a:endParaRPr>
            </a:p>
          </p:txBody>
        </p:sp>
        <p:sp>
          <p:nvSpPr>
            <p:cNvPr id="47" name="Freeform 19"/>
            <p:cNvSpPr>
              <a:spLocks noEditPoints="1"/>
            </p:cNvSpPr>
            <p:nvPr/>
          </p:nvSpPr>
          <p:spPr bwMode="auto">
            <a:xfrm>
              <a:off x="3059832" y="3861048"/>
              <a:ext cx="504056" cy="336640"/>
            </a:xfrm>
            <a:custGeom>
              <a:avLst/>
              <a:gdLst/>
              <a:ahLst/>
              <a:cxnLst>
                <a:cxn ang="0">
                  <a:pos x="232" y="61"/>
                </a:cxn>
                <a:cxn ang="0">
                  <a:pos x="233" y="49"/>
                </a:cxn>
                <a:cxn ang="0">
                  <a:pos x="233" y="29"/>
                </a:cxn>
                <a:cxn ang="0">
                  <a:pos x="232" y="14"/>
                </a:cxn>
                <a:cxn ang="0">
                  <a:pos x="222" y="4"/>
                </a:cxn>
                <a:cxn ang="0">
                  <a:pos x="220" y="5"/>
                </a:cxn>
                <a:cxn ang="0">
                  <a:pos x="205" y="6"/>
                </a:cxn>
                <a:cxn ang="0">
                  <a:pos x="166" y="9"/>
                </a:cxn>
                <a:cxn ang="0">
                  <a:pos x="146" y="12"/>
                </a:cxn>
                <a:cxn ang="0">
                  <a:pos x="107" y="13"/>
                </a:cxn>
                <a:cxn ang="0">
                  <a:pos x="63" y="12"/>
                </a:cxn>
                <a:cxn ang="0">
                  <a:pos x="146" y="20"/>
                </a:cxn>
                <a:cxn ang="0">
                  <a:pos x="174" y="18"/>
                </a:cxn>
                <a:cxn ang="0">
                  <a:pos x="225" y="91"/>
                </a:cxn>
                <a:cxn ang="0">
                  <a:pos x="220" y="110"/>
                </a:cxn>
                <a:cxn ang="0">
                  <a:pos x="193" y="136"/>
                </a:cxn>
                <a:cxn ang="0">
                  <a:pos x="131" y="144"/>
                </a:cxn>
                <a:cxn ang="0">
                  <a:pos x="98" y="143"/>
                </a:cxn>
                <a:cxn ang="0">
                  <a:pos x="49" y="139"/>
                </a:cxn>
                <a:cxn ang="0">
                  <a:pos x="18" y="126"/>
                </a:cxn>
                <a:cxn ang="0">
                  <a:pos x="21" y="79"/>
                </a:cxn>
                <a:cxn ang="0">
                  <a:pos x="18" y="51"/>
                </a:cxn>
                <a:cxn ang="0">
                  <a:pos x="20" y="36"/>
                </a:cxn>
                <a:cxn ang="0">
                  <a:pos x="17" y="30"/>
                </a:cxn>
                <a:cxn ang="0">
                  <a:pos x="18" y="46"/>
                </a:cxn>
                <a:cxn ang="0">
                  <a:pos x="17" y="53"/>
                </a:cxn>
                <a:cxn ang="0">
                  <a:pos x="14" y="77"/>
                </a:cxn>
                <a:cxn ang="0">
                  <a:pos x="12" y="97"/>
                </a:cxn>
                <a:cxn ang="0">
                  <a:pos x="9" y="99"/>
                </a:cxn>
                <a:cxn ang="0">
                  <a:pos x="6" y="103"/>
                </a:cxn>
                <a:cxn ang="0">
                  <a:pos x="8" y="111"/>
                </a:cxn>
                <a:cxn ang="0">
                  <a:pos x="10" y="119"/>
                </a:cxn>
                <a:cxn ang="0">
                  <a:pos x="4" y="126"/>
                </a:cxn>
                <a:cxn ang="0">
                  <a:pos x="4" y="134"/>
                </a:cxn>
                <a:cxn ang="0">
                  <a:pos x="0" y="136"/>
                </a:cxn>
                <a:cxn ang="0">
                  <a:pos x="8" y="148"/>
                </a:cxn>
                <a:cxn ang="0">
                  <a:pos x="12" y="148"/>
                </a:cxn>
                <a:cxn ang="0">
                  <a:pos x="20" y="149"/>
                </a:cxn>
                <a:cxn ang="0">
                  <a:pos x="31" y="151"/>
                </a:cxn>
                <a:cxn ang="0">
                  <a:pos x="41" y="148"/>
                </a:cxn>
                <a:cxn ang="0">
                  <a:pos x="42" y="153"/>
                </a:cxn>
                <a:cxn ang="0">
                  <a:pos x="51" y="153"/>
                </a:cxn>
                <a:cxn ang="0">
                  <a:pos x="85" y="156"/>
                </a:cxn>
                <a:cxn ang="0">
                  <a:pos x="101" y="157"/>
                </a:cxn>
                <a:cxn ang="0">
                  <a:pos x="127" y="157"/>
                </a:cxn>
                <a:cxn ang="0">
                  <a:pos x="139" y="156"/>
                </a:cxn>
                <a:cxn ang="0">
                  <a:pos x="148" y="156"/>
                </a:cxn>
                <a:cxn ang="0">
                  <a:pos x="157" y="155"/>
                </a:cxn>
                <a:cxn ang="0">
                  <a:pos x="162" y="153"/>
                </a:cxn>
                <a:cxn ang="0">
                  <a:pos x="179" y="152"/>
                </a:cxn>
                <a:cxn ang="0">
                  <a:pos x="199" y="148"/>
                </a:cxn>
                <a:cxn ang="0">
                  <a:pos x="215" y="142"/>
                </a:cxn>
                <a:cxn ang="0">
                  <a:pos x="230" y="132"/>
                </a:cxn>
                <a:cxn ang="0">
                  <a:pos x="232" y="120"/>
                </a:cxn>
                <a:cxn ang="0">
                  <a:pos x="233" y="112"/>
                </a:cxn>
                <a:cxn ang="0">
                  <a:pos x="234" y="109"/>
                </a:cxn>
                <a:cxn ang="0">
                  <a:pos x="235" y="88"/>
                </a:cxn>
                <a:cxn ang="0">
                  <a:pos x="233" y="107"/>
                </a:cxn>
              </a:cxnLst>
              <a:rect l="0" t="0" r="r" b="b"/>
              <a:pathLst>
                <a:path w="236" h="158">
                  <a:moveTo>
                    <a:pt x="235" y="71"/>
                  </a:moveTo>
                  <a:cubicBezTo>
                    <a:pt x="235" y="69"/>
                    <a:pt x="234" y="67"/>
                    <a:pt x="233" y="66"/>
                  </a:cubicBezTo>
                  <a:cubicBezTo>
                    <a:pt x="233" y="67"/>
                    <a:pt x="234" y="66"/>
                    <a:pt x="234" y="67"/>
                  </a:cubicBezTo>
                  <a:cubicBezTo>
                    <a:pt x="233" y="68"/>
                    <a:pt x="232" y="66"/>
                    <a:pt x="232" y="65"/>
                  </a:cubicBezTo>
                  <a:cubicBezTo>
                    <a:pt x="232" y="65"/>
                    <a:pt x="232" y="65"/>
                    <a:pt x="232" y="65"/>
                  </a:cubicBezTo>
                  <a:cubicBezTo>
                    <a:pt x="232" y="63"/>
                    <a:pt x="232" y="62"/>
                    <a:pt x="232" y="61"/>
                  </a:cubicBezTo>
                  <a:cubicBezTo>
                    <a:pt x="232" y="59"/>
                    <a:pt x="232" y="62"/>
                    <a:pt x="233" y="61"/>
                  </a:cubicBezTo>
                  <a:cubicBezTo>
                    <a:pt x="234" y="61"/>
                    <a:pt x="234" y="57"/>
                    <a:pt x="234" y="56"/>
                  </a:cubicBezTo>
                  <a:cubicBezTo>
                    <a:pt x="234" y="56"/>
                    <a:pt x="233" y="55"/>
                    <a:pt x="233" y="55"/>
                  </a:cubicBezTo>
                  <a:cubicBezTo>
                    <a:pt x="232" y="54"/>
                    <a:pt x="234" y="54"/>
                    <a:pt x="234" y="53"/>
                  </a:cubicBezTo>
                  <a:cubicBezTo>
                    <a:pt x="231" y="49"/>
                    <a:pt x="231" y="49"/>
                    <a:pt x="231" y="49"/>
                  </a:cubicBezTo>
                  <a:cubicBezTo>
                    <a:pt x="231" y="49"/>
                    <a:pt x="232" y="48"/>
                    <a:pt x="233" y="49"/>
                  </a:cubicBezTo>
                  <a:cubicBezTo>
                    <a:pt x="232" y="46"/>
                    <a:pt x="230" y="44"/>
                    <a:pt x="229" y="42"/>
                  </a:cubicBezTo>
                  <a:cubicBezTo>
                    <a:pt x="230" y="41"/>
                    <a:pt x="229" y="38"/>
                    <a:pt x="229" y="37"/>
                  </a:cubicBezTo>
                  <a:cubicBezTo>
                    <a:pt x="230" y="36"/>
                    <a:pt x="229" y="38"/>
                    <a:pt x="229" y="38"/>
                  </a:cubicBezTo>
                  <a:cubicBezTo>
                    <a:pt x="230" y="36"/>
                    <a:pt x="230" y="36"/>
                    <a:pt x="230" y="36"/>
                  </a:cubicBezTo>
                  <a:cubicBezTo>
                    <a:pt x="231" y="39"/>
                    <a:pt x="232" y="36"/>
                    <a:pt x="233" y="37"/>
                  </a:cubicBezTo>
                  <a:cubicBezTo>
                    <a:pt x="232" y="36"/>
                    <a:pt x="233" y="32"/>
                    <a:pt x="233" y="29"/>
                  </a:cubicBezTo>
                  <a:cubicBezTo>
                    <a:pt x="231" y="31"/>
                    <a:pt x="232" y="26"/>
                    <a:pt x="230" y="26"/>
                  </a:cubicBezTo>
                  <a:cubicBezTo>
                    <a:pt x="230" y="23"/>
                    <a:pt x="232" y="24"/>
                    <a:pt x="232" y="23"/>
                  </a:cubicBezTo>
                  <a:cubicBezTo>
                    <a:pt x="231" y="20"/>
                    <a:pt x="231" y="17"/>
                    <a:pt x="231" y="14"/>
                  </a:cubicBezTo>
                  <a:cubicBezTo>
                    <a:pt x="232" y="15"/>
                    <a:pt x="233" y="15"/>
                    <a:pt x="231" y="14"/>
                  </a:cubicBezTo>
                  <a:cubicBezTo>
                    <a:pt x="231" y="14"/>
                    <a:pt x="231" y="14"/>
                    <a:pt x="231" y="14"/>
                  </a:cubicBezTo>
                  <a:cubicBezTo>
                    <a:pt x="232" y="14"/>
                    <a:pt x="232" y="14"/>
                    <a:pt x="232" y="14"/>
                  </a:cubicBezTo>
                  <a:cubicBezTo>
                    <a:pt x="231" y="12"/>
                    <a:pt x="231" y="7"/>
                    <a:pt x="230" y="5"/>
                  </a:cubicBezTo>
                  <a:cubicBezTo>
                    <a:pt x="230" y="5"/>
                    <a:pt x="230" y="5"/>
                    <a:pt x="231" y="5"/>
                  </a:cubicBezTo>
                  <a:cubicBezTo>
                    <a:pt x="228" y="0"/>
                    <a:pt x="230" y="6"/>
                    <a:pt x="227" y="5"/>
                  </a:cubicBezTo>
                  <a:cubicBezTo>
                    <a:pt x="228" y="4"/>
                    <a:pt x="228" y="4"/>
                    <a:pt x="228" y="4"/>
                  </a:cubicBezTo>
                  <a:cubicBezTo>
                    <a:pt x="226" y="5"/>
                    <a:pt x="224" y="3"/>
                    <a:pt x="222" y="5"/>
                  </a:cubicBezTo>
                  <a:cubicBezTo>
                    <a:pt x="222" y="5"/>
                    <a:pt x="222" y="4"/>
                    <a:pt x="222" y="4"/>
                  </a:cubicBezTo>
                  <a:cubicBezTo>
                    <a:pt x="222" y="4"/>
                    <a:pt x="221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18" y="5"/>
                    <a:pt x="217" y="5"/>
                    <a:pt x="216" y="6"/>
                  </a:cubicBezTo>
                  <a:cubicBezTo>
                    <a:pt x="216" y="6"/>
                    <a:pt x="216" y="5"/>
                    <a:pt x="217" y="5"/>
                  </a:cubicBezTo>
                  <a:cubicBezTo>
                    <a:pt x="215" y="4"/>
                    <a:pt x="215" y="6"/>
                    <a:pt x="213" y="6"/>
                  </a:cubicBezTo>
                  <a:cubicBezTo>
                    <a:pt x="212" y="6"/>
                    <a:pt x="211" y="5"/>
                    <a:pt x="212" y="5"/>
                  </a:cubicBezTo>
                  <a:cubicBezTo>
                    <a:pt x="211" y="6"/>
                    <a:pt x="208" y="6"/>
                    <a:pt x="207" y="7"/>
                  </a:cubicBezTo>
                  <a:cubicBezTo>
                    <a:pt x="207" y="6"/>
                    <a:pt x="206" y="6"/>
                    <a:pt x="205" y="6"/>
                  </a:cubicBezTo>
                  <a:cubicBezTo>
                    <a:pt x="194" y="7"/>
                    <a:pt x="184" y="7"/>
                    <a:pt x="173" y="10"/>
                  </a:cubicBezTo>
                  <a:cubicBezTo>
                    <a:pt x="172" y="8"/>
                    <a:pt x="176" y="8"/>
                    <a:pt x="175" y="7"/>
                  </a:cubicBezTo>
                  <a:cubicBezTo>
                    <a:pt x="175" y="9"/>
                    <a:pt x="173" y="8"/>
                    <a:pt x="170" y="8"/>
                  </a:cubicBezTo>
                  <a:cubicBezTo>
                    <a:pt x="170" y="8"/>
                    <a:pt x="170" y="8"/>
                    <a:pt x="170" y="8"/>
                  </a:cubicBezTo>
                  <a:cubicBezTo>
                    <a:pt x="168" y="9"/>
                    <a:pt x="168" y="8"/>
                    <a:pt x="166" y="8"/>
                  </a:cubicBezTo>
                  <a:cubicBezTo>
                    <a:pt x="166" y="9"/>
                    <a:pt x="166" y="9"/>
                    <a:pt x="166" y="9"/>
                  </a:cubicBezTo>
                  <a:cubicBezTo>
                    <a:pt x="165" y="10"/>
                    <a:pt x="163" y="7"/>
                    <a:pt x="162" y="9"/>
                  </a:cubicBezTo>
                  <a:cubicBezTo>
                    <a:pt x="161" y="8"/>
                    <a:pt x="161" y="8"/>
                    <a:pt x="161" y="8"/>
                  </a:cubicBezTo>
                  <a:cubicBezTo>
                    <a:pt x="159" y="10"/>
                    <a:pt x="158" y="7"/>
                    <a:pt x="157" y="9"/>
                  </a:cubicBezTo>
                  <a:cubicBezTo>
                    <a:pt x="157" y="9"/>
                    <a:pt x="157" y="9"/>
                    <a:pt x="157" y="9"/>
                  </a:cubicBezTo>
                  <a:cubicBezTo>
                    <a:pt x="154" y="8"/>
                    <a:pt x="152" y="11"/>
                    <a:pt x="151" y="10"/>
                  </a:cubicBezTo>
                  <a:cubicBezTo>
                    <a:pt x="148" y="10"/>
                    <a:pt x="146" y="10"/>
                    <a:pt x="146" y="12"/>
                  </a:cubicBezTo>
                  <a:cubicBezTo>
                    <a:pt x="145" y="11"/>
                    <a:pt x="145" y="10"/>
                    <a:pt x="146" y="10"/>
                  </a:cubicBezTo>
                  <a:cubicBezTo>
                    <a:pt x="138" y="11"/>
                    <a:pt x="129" y="11"/>
                    <a:pt x="122" y="13"/>
                  </a:cubicBezTo>
                  <a:cubicBezTo>
                    <a:pt x="121" y="13"/>
                    <a:pt x="122" y="13"/>
                    <a:pt x="122" y="12"/>
                  </a:cubicBezTo>
                  <a:cubicBezTo>
                    <a:pt x="118" y="14"/>
                    <a:pt x="113" y="11"/>
                    <a:pt x="110" y="14"/>
                  </a:cubicBezTo>
                  <a:cubicBezTo>
                    <a:pt x="109" y="15"/>
                    <a:pt x="109" y="15"/>
                    <a:pt x="109" y="15"/>
                  </a:cubicBezTo>
                  <a:cubicBezTo>
                    <a:pt x="108" y="15"/>
                    <a:pt x="108" y="14"/>
                    <a:pt x="107" y="13"/>
                  </a:cubicBezTo>
                  <a:cubicBezTo>
                    <a:pt x="106" y="14"/>
                    <a:pt x="103" y="14"/>
                    <a:pt x="102" y="15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0" y="14"/>
                    <a:pt x="98" y="15"/>
                    <a:pt x="96" y="15"/>
                  </a:cubicBezTo>
                  <a:cubicBezTo>
                    <a:pt x="97" y="14"/>
                    <a:pt x="97" y="14"/>
                    <a:pt x="97" y="14"/>
                  </a:cubicBezTo>
                  <a:cubicBezTo>
                    <a:pt x="86" y="12"/>
                    <a:pt x="73" y="11"/>
                    <a:pt x="65" y="13"/>
                  </a:cubicBezTo>
                  <a:cubicBezTo>
                    <a:pt x="63" y="14"/>
                    <a:pt x="64" y="11"/>
                    <a:pt x="63" y="12"/>
                  </a:cubicBezTo>
                  <a:cubicBezTo>
                    <a:pt x="54" y="14"/>
                    <a:pt x="44" y="10"/>
                    <a:pt x="36" y="13"/>
                  </a:cubicBezTo>
                  <a:cubicBezTo>
                    <a:pt x="30" y="13"/>
                    <a:pt x="28" y="17"/>
                    <a:pt x="28" y="17"/>
                  </a:cubicBezTo>
                  <a:cubicBezTo>
                    <a:pt x="43" y="17"/>
                    <a:pt x="56" y="19"/>
                    <a:pt x="71" y="21"/>
                  </a:cubicBezTo>
                  <a:cubicBezTo>
                    <a:pt x="76" y="21"/>
                    <a:pt x="82" y="21"/>
                    <a:pt x="87" y="21"/>
                  </a:cubicBezTo>
                  <a:cubicBezTo>
                    <a:pt x="106" y="21"/>
                    <a:pt x="126" y="24"/>
                    <a:pt x="145" y="21"/>
                  </a:cubicBezTo>
                  <a:cubicBezTo>
                    <a:pt x="144" y="21"/>
                    <a:pt x="145" y="20"/>
                    <a:pt x="146" y="20"/>
                  </a:cubicBezTo>
                  <a:cubicBezTo>
                    <a:pt x="147" y="20"/>
                    <a:pt x="147" y="20"/>
                    <a:pt x="147" y="20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50" y="19"/>
                    <a:pt x="149" y="20"/>
                    <a:pt x="148" y="21"/>
                  </a:cubicBezTo>
                  <a:cubicBezTo>
                    <a:pt x="156" y="20"/>
                    <a:pt x="163" y="19"/>
                    <a:pt x="170" y="19"/>
                  </a:cubicBezTo>
                  <a:cubicBezTo>
                    <a:pt x="171" y="18"/>
                    <a:pt x="174" y="19"/>
                    <a:pt x="174" y="17"/>
                  </a:cubicBezTo>
                  <a:cubicBezTo>
                    <a:pt x="175" y="17"/>
                    <a:pt x="174" y="18"/>
                    <a:pt x="174" y="18"/>
                  </a:cubicBezTo>
                  <a:cubicBezTo>
                    <a:pt x="180" y="17"/>
                    <a:pt x="180" y="17"/>
                    <a:pt x="185" y="18"/>
                  </a:cubicBezTo>
                  <a:cubicBezTo>
                    <a:pt x="195" y="18"/>
                    <a:pt x="205" y="17"/>
                    <a:pt x="215" y="16"/>
                  </a:cubicBezTo>
                  <a:cubicBezTo>
                    <a:pt x="220" y="15"/>
                    <a:pt x="220" y="15"/>
                    <a:pt x="220" y="15"/>
                  </a:cubicBezTo>
                  <a:cubicBezTo>
                    <a:pt x="220" y="19"/>
                    <a:pt x="220" y="19"/>
                    <a:pt x="220" y="19"/>
                  </a:cubicBezTo>
                  <a:cubicBezTo>
                    <a:pt x="221" y="39"/>
                    <a:pt x="223" y="59"/>
                    <a:pt x="222" y="80"/>
                  </a:cubicBezTo>
                  <a:cubicBezTo>
                    <a:pt x="225" y="83"/>
                    <a:pt x="223" y="88"/>
                    <a:pt x="225" y="91"/>
                  </a:cubicBezTo>
                  <a:cubicBezTo>
                    <a:pt x="225" y="91"/>
                    <a:pt x="225" y="91"/>
                    <a:pt x="225" y="91"/>
                  </a:cubicBezTo>
                  <a:cubicBezTo>
                    <a:pt x="225" y="94"/>
                    <a:pt x="224" y="95"/>
                    <a:pt x="223" y="99"/>
                  </a:cubicBezTo>
                  <a:cubicBezTo>
                    <a:pt x="224" y="99"/>
                    <a:pt x="223" y="101"/>
                    <a:pt x="224" y="100"/>
                  </a:cubicBezTo>
                  <a:cubicBezTo>
                    <a:pt x="226" y="102"/>
                    <a:pt x="222" y="103"/>
                    <a:pt x="223" y="105"/>
                  </a:cubicBezTo>
                  <a:cubicBezTo>
                    <a:pt x="222" y="105"/>
                    <a:pt x="224" y="105"/>
                    <a:pt x="223" y="105"/>
                  </a:cubicBezTo>
                  <a:cubicBezTo>
                    <a:pt x="224" y="110"/>
                    <a:pt x="223" y="104"/>
                    <a:pt x="220" y="110"/>
                  </a:cubicBezTo>
                  <a:cubicBezTo>
                    <a:pt x="221" y="117"/>
                    <a:pt x="219" y="129"/>
                    <a:pt x="217" y="130"/>
                  </a:cubicBezTo>
                  <a:cubicBezTo>
                    <a:pt x="217" y="130"/>
                    <a:pt x="217" y="130"/>
                    <a:pt x="217" y="130"/>
                  </a:cubicBezTo>
                  <a:cubicBezTo>
                    <a:pt x="215" y="128"/>
                    <a:pt x="214" y="132"/>
                    <a:pt x="213" y="131"/>
                  </a:cubicBezTo>
                  <a:cubicBezTo>
                    <a:pt x="213" y="131"/>
                    <a:pt x="213" y="131"/>
                    <a:pt x="214" y="130"/>
                  </a:cubicBezTo>
                  <a:cubicBezTo>
                    <a:pt x="209" y="131"/>
                    <a:pt x="207" y="133"/>
                    <a:pt x="203" y="133"/>
                  </a:cubicBezTo>
                  <a:cubicBezTo>
                    <a:pt x="200" y="135"/>
                    <a:pt x="195" y="134"/>
                    <a:pt x="193" y="136"/>
                  </a:cubicBezTo>
                  <a:cubicBezTo>
                    <a:pt x="193" y="135"/>
                    <a:pt x="191" y="135"/>
                    <a:pt x="190" y="135"/>
                  </a:cubicBezTo>
                  <a:cubicBezTo>
                    <a:pt x="188" y="138"/>
                    <a:pt x="183" y="135"/>
                    <a:pt x="181" y="138"/>
                  </a:cubicBezTo>
                  <a:cubicBezTo>
                    <a:pt x="181" y="137"/>
                    <a:pt x="181" y="137"/>
                    <a:pt x="181" y="137"/>
                  </a:cubicBezTo>
                  <a:cubicBezTo>
                    <a:pt x="171" y="140"/>
                    <a:pt x="160" y="140"/>
                    <a:pt x="150" y="142"/>
                  </a:cubicBezTo>
                  <a:cubicBezTo>
                    <a:pt x="145" y="143"/>
                    <a:pt x="138" y="141"/>
                    <a:pt x="132" y="142"/>
                  </a:cubicBezTo>
                  <a:cubicBezTo>
                    <a:pt x="131" y="143"/>
                    <a:pt x="132" y="143"/>
                    <a:pt x="131" y="144"/>
                  </a:cubicBezTo>
                  <a:cubicBezTo>
                    <a:pt x="129" y="144"/>
                    <a:pt x="131" y="143"/>
                    <a:pt x="130" y="142"/>
                  </a:cubicBezTo>
                  <a:cubicBezTo>
                    <a:pt x="127" y="144"/>
                    <a:pt x="123" y="142"/>
                    <a:pt x="119" y="142"/>
                  </a:cubicBezTo>
                  <a:cubicBezTo>
                    <a:pt x="118" y="143"/>
                    <a:pt x="117" y="143"/>
                    <a:pt x="118" y="143"/>
                  </a:cubicBezTo>
                  <a:cubicBezTo>
                    <a:pt x="113" y="142"/>
                    <a:pt x="107" y="144"/>
                    <a:pt x="103" y="142"/>
                  </a:cubicBezTo>
                  <a:cubicBezTo>
                    <a:pt x="104" y="145"/>
                    <a:pt x="100" y="144"/>
                    <a:pt x="99" y="144"/>
                  </a:cubicBezTo>
                  <a:cubicBezTo>
                    <a:pt x="98" y="144"/>
                    <a:pt x="98" y="143"/>
                    <a:pt x="98" y="143"/>
                  </a:cubicBezTo>
                  <a:cubicBezTo>
                    <a:pt x="95" y="143"/>
                    <a:pt x="93" y="143"/>
                    <a:pt x="89" y="142"/>
                  </a:cubicBezTo>
                  <a:cubicBezTo>
                    <a:pt x="87" y="142"/>
                    <a:pt x="87" y="143"/>
                    <a:pt x="84" y="143"/>
                  </a:cubicBezTo>
                  <a:cubicBezTo>
                    <a:pt x="83" y="141"/>
                    <a:pt x="80" y="142"/>
                    <a:pt x="78" y="142"/>
                  </a:cubicBezTo>
                  <a:cubicBezTo>
                    <a:pt x="78" y="143"/>
                    <a:pt x="75" y="144"/>
                    <a:pt x="73" y="143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67" y="142"/>
                    <a:pt x="57" y="138"/>
                    <a:pt x="49" y="139"/>
                  </a:cubicBezTo>
                  <a:cubicBezTo>
                    <a:pt x="48" y="138"/>
                    <a:pt x="48" y="138"/>
                    <a:pt x="48" y="138"/>
                  </a:cubicBezTo>
                  <a:cubicBezTo>
                    <a:pt x="40" y="139"/>
                    <a:pt x="32" y="135"/>
                    <a:pt x="24" y="136"/>
                  </a:cubicBezTo>
                  <a:cubicBezTo>
                    <a:pt x="22" y="135"/>
                    <a:pt x="18" y="134"/>
                    <a:pt x="16" y="134"/>
                  </a:cubicBezTo>
                  <a:cubicBezTo>
                    <a:pt x="16" y="134"/>
                    <a:pt x="16" y="134"/>
                    <a:pt x="15" y="134"/>
                  </a:cubicBezTo>
                  <a:cubicBezTo>
                    <a:pt x="17" y="131"/>
                    <a:pt x="18" y="129"/>
                    <a:pt x="17" y="126"/>
                  </a:cubicBezTo>
                  <a:cubicBezTo>
                    <a:pt x="18" y="126"/>
                    <a:pt x="18" y="126"/>
                    <a:pt x="18" y="126"/>
                  </a:cubicBezTo>
                  <a:cubicBezTo>
                    <a:pt x="17" y="123"/>
                    <a:pt x="17" y="119"/>
                    <a:pt x="18" y="115"/>
                  </a:cubicBezTo>
                  <a:cubicBezTo>
                    <a:pt x="18" y="114"/>
                    <a:pt x="18" y="111"/>
                    <a:pt x="17" y="112"/>
                  </a:cubicBezTo>
                  <a:cubicBezTo>
                    <a:pt x="16" y="111"/>
                    <a:pt x="18" y="112"/>
                    <a:pt x="17" y="110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20" y="104"/>
                    <a:pt x="20" y="98"/>
                    <a:pt x="20" y="90"/>
                  </a:cubicBezTo>
                  <a:cubicBezTo>
                    <a:pt x="22" y="88"/>
                    <a:pt x="20" y="83"/>
                    <a:pt x="21" y="79"/>
                  </a:cubicBezTo>
                  <a:cubicBezTo>
                    <a:pt x="21" y="77"/>
                    <a:pt x="22" y="73"/>
                    <a:pt x="20" y="71"/>
                  </a:cubicBezTo>
                  <a:cubicBezTo>
                    <a:pt x="21" y="71"/>
                    <a:pt x="21" y="71"/>
                    <a:pt x="21" y="71"/>
                  </a:cubicBezTo>
                  <a:cubicBezTo>
                    <a:pt x="21" y="67"/>
                    <a:pt x="21" y="63"/>
                    <a:pt x="22" y="59"/>
                  </a:cubicBezTo>
                  <a:cubicBezTo>
                    <a:pt x="22" y="56"/>
                    <a:pt x="21" y="56"/>
                    <a:pt x="20" y="54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0" y="52"/>
                    <a:pt x="19" y="52"/>
                    <a:pt x="18" y="51"/>
                  </a:cubicBezTo>
                  <a:cubicBezTo>
                    <a:pt x="19" y="49"/>
                    <a:pt x="18" y="49"/>
                    <a:pt x="18" y="47"/>
                  </a:cubicBezTo>
                  <a:cubicBezTo>
                    <a:pt x="19" y="49"/>
                    <a:pt x="20" y="50"/>
                    <a:pt x="21" y="51"/>
                  </a:cubicBezTo>
                  <a:cubicBezTo>
                    <a:pt x="22" y="49"/>
                    <a:pt x="19" y="46"/>
                    <a:pt x="21" y="44"/>
                  </a:cubicBezTo>
                  <a:cubicBezTo>
                    <a:pt x="21" y="42"/>
                    <a:pt x="21" y="40"/>
                    <a:pt x="19" y="40"/>
                  </a:cubicBezTo>
                  <a:cubicBezTo>
                    <a:pt x="20" y="41"/>
                    <a:pt x="20" y="39"/>
                    <a:pt x="21" y="40"/>
                  </a:cubicBezTo>
                  <a:cubicBezTo>
                    <a:pt x="20" y="38"/>
                    <a:pt x="20" y="37"/>
                    <a:pt x="20" y="3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9" y="37"/>
                    <a:pt x="19" y="35"/>
                    <a:pt x="17" y="35"/>
                  </a:cubicBezTo>
                  <a:cubicBezTo>
                    <a:pt x="18" y="36"/>
                    <a:pt x="18" y="36"/>
                    <a:pt x="18" y="37"/>
                  </a:cubicBezTo>
                  <a:cubicBezTo>
                    <a:pt x="17" y="37"/>
                    <a:pt x="16" y="34"/>
                    <a:pt x="17" y="34"/>
                  </a:cubicBezTo>
                  <a:cubicBezTo>
                    <a:pt x="18" y="33"/>
                    <a:pt x="19" y="35"/>
                    <a:pt x="19" y="34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2"/>
                    <a:pt x="16" y="32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6"/>
                    <a:pt x="15" y="39"/>
                    <a:pt x="16" y="42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19" y="44"/>
                    <a:pt x="18" y="46"/>
                  </a:cubicBezTo>
                  <a:cubicBezTo>
                    <a:pt x="17" y="45"/>
                    <a:pt x="17" y="45"/>
                    <a:pt x="16" y="45"/>
                  </a:cubicBezTo>
                  <a:cubicBezTo>
                    <a:pt x="16" y="46"/>
                    <a:pt x="17" y="46"/>
                    <a:pt x="17" y="47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7" y="47"/>
                    <a:pt x="16" y="51"/>
                    <a:pt x="16" y="52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5" y="54"/>
                    <a:pt x="17" y="51"/>
                    <a:pt x="17" y="53"/>
                  </a:cubicBezTo>
                  <a:cubicBezTo>
                    <a:pt x="17" y="54"/>
                    <a:pt x="15" y="53"/>
                    <a:pt x="14" y="55"/>
                  </a:cubicBezTo>
                  <a:cubicBezTo>
                    <a:pt x="14" y="58"/>
                    <a:pt x="16" y="62"/>
                    <a:pt x="14" y="65"/>
                  </a:cubicBezTo>
                  <a:cubicBezTo>
                    <a:pt x="14" y="68"/>
                    <a:pt x="15" y="70"/>
                    <a:pt x="16" y="73"/>
                  </a:cubicBezTo>
                  <a:cubicBezTo>
                    <a:pt x="16" y="75"/>
                    <a:pt x="14" y="72"/>
                    <a:pt x="15" y="75"/>
                  </a:cubicBezTo>
                  <a:cubicBezTo>
                    <a:pt x="14" y="74"/>
                    <a:pt x="13" y="75"/>
                    <a:pt x="13" y="75"/>
                  </a:cubicBezTo>
                  <a:cubicBezTo>
                    <a:pt x="13" y="75"/>
                    <a:pt x="12" y="79"/>
                    <a:pt x="14" y="77"/>
                  </a:cubicBezTo>
                  <a:cubicBezTo>
                    <a:pt x="14" y="80"/>
                    <a:pt x="13" y="84"/>
                    <a:pt x="13" y="87"/>
                  </a:cubicBezTo>
                  <a:cubicBezTo>
                    <a:pt x="13" y="86"/>
                    <a:pt x="12" y="86"/>
                    <a:pt x="11" y="87"/>
                  </a:cubicBezTo>
                  <a:cubicBezTo>
                    <a:pt x="12" y="88"/>
                    <a:pt x="13" y="91"/>
                    <a:pt x="12" y="94"/>
                  </a:cubicBezTo>
                  <a:cubicBezTo>
                    <a:pt x="14" y="94"/>
                    <a:pt x="14" y="93"/>
                    <a:pt x="15" y="93"/>
                  </a:cubicBezTo>
                  <a:cubicBezTo>
                    <a:pt x="15" y="94"/>
                    <a:pt x="15" y="94"/>
                    <a:pt x="15" y="95"/>
                  </a:cubicBezTo>
                  <a:cubicBezTo>
                    <a:pt x="14" y="95"/>
                    <a:pt x="12" y="95"/>
                    <a:pt x="12" y="97"/>
                  </a:cubicBezTo>
                  <a:cubicBezTo>
                    <a:pt x="10" y="97"/>
                    <a:pt x="12" y="93"/>
                    <a:pt x="10" y="94"/>
                  </a:cubicBezTo>
                  <a:cubicBezTo>
                    <a:pt x="9" y="93"/>
                    <a:pt x="9" y="89"/>
                    <a:pt x="10" y="88"/>
                  </a:cubicBezTo>
                  <a:cubicBezTo>
                    <a:pt x="9" y="85"/>
                    <a:pt x="10" y="89"/>
                    <a:pt x="8" y="89"/>
                  </a:cubicBezTo>
                  <a:cubicBezTo>
                    <a:pt x="8" y="91"/>
                    <a:pt x="9" y="92"/>
                    <a:pt x="9" y="95"/>
                  </a:cubicBezTo>
                  <a:cubicBezTo>
                    <a:pt x="10" y="95"/>
                    <a:pt x="10" y="94"/>
                    <a:pt x="11" y="95"/>
                  </a:cubicBezTo>
                  <a:cubicBezTo>
                    <a:pt x="12" y="98"/>
                    <a:pt x="9" y="99"/>
                    <a:pt x="9" y="99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8" y="100"/>
                    <a:pt x="9" y="100"/>
                    <a:pt x="9" y="102"/>
                  </a:cubicBezTo>
                  <a:cubicBezTo>
                    <a:pt x="6" y="103"/>
                    <a:pt x="9" y="99"/>
                    <a:pt x="7" y="98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5" y="103"/>
                    <a:pt x="7" y="101"/>
                    <a:pt x="6" y="104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5"/>
                    <a:pt x="6" y="105"/>
                    <a:pt x="6" y="105"/>
                  </a:cubicBezTo>
                  <a:cubicBezTo>
                    <a:pt x="7" y="105"/>
                    <a:pt x="8" y="105"/>
                    <a:pt x="8" y="103"/>
                  </a:cubicBezTo>
                  <a:cubicBezTo>
                    <a:pt x="10" y="105"/>
                    <a:pt x="8" y="105"/>
                    <a:pt x="8" y="107"/>
                  </a:cubicBezTo>
                  <a:cubicBezTo>
                    <a:pt x="9" y="108"/>
                    <a:pt x="8" y="106"/>
                    <a:pt x="10" y="106"/>
                  </a:cubicBezTo>
                  <a:cubicBezTo>
                    <a:pt x="11" y="106"/>
                    <a:pt x="10" y="108"/>
                    <a:pt x="11" y="109"/>
                  </a:cubicBezTo>
                  <a:cubicBezTo>
                    <a:pt x="10" y="112"/>
                    <a:pt x="9" y="110"/>
                    <a:pt x="8" y="111"/>
                  </a:cubicBezTo>
                  <a:cubicBezTo>
                    <a:pt x="8" y="111"/>
                    <a:pt x="8" y="109"/>
                    <a:pt x="9" y="109"/>
                  </a:cubicBezTo>
                  <a:cubicBezTo>
                    <a:pt x="8" y="107"/>
                    <a:pt x="6" y="110"/>
                    <a:pt x="5" y="108"/>
                  </a:cubicBezTo>
                  <a:cubicBezTo>
                    <a:pt x="4" y="110"/>
                    <a:pt x="6" y="110"/>
                    <a:pt x="6" y="111"/>
                  </a:cubicBezTo>
                  <a:cubicBezTo>
                    <a:pt x="6" y="111"/>
                    <a:pt x="7" y="112"/>
                    <a:pt x="8" y="111"/>
                  </a:cubicBezTo>
                  <a:cubicBezTo>
                    <a:pt x="11" y="115"/>
                    <a:pt x="5" y="113"/>
                    <a:pt x="5" y="117"/>
                  </a:cubicBezTo>
                  <a:cubicBezTo>
                    <a:pt x="7" y="116"/>
                    <a:pt x="7" y="122"/>
                    <a:pt x="10" y="119"/>
                  </a:cubicBezTo>
                  <a:cubicBezTo>
                    <a:pt x="10" y="120"/>
                    <a:pt x="11" y="121"/>
                    <a:pt x="10" y="122"/>
                  </a:cubicBezTo>
                  <a:cubicBezTo>
                    <a:pt x="9" y="121"/>
                    <a:pt x="9" y="124"/>
                    <a:pt x="8" y="122"/>
                  </a:cubicBezTo>
                  <a:cubicBezTo>
                    <a:pt x="8" y="123"/>
                    <a:pt x="8" y="123"/>
                    <a:pt x="8" y="123"/>
                  </a:cubicBezTo>
                  <a:cubicBezTo>
                    <a:pt x="6" y="121"/>
                    <a:pt x="6" y="121"/>
                    <a:pt x="6" y="121"/>
                  </a:cubicBezTo>
                  <a:cubicBezTo>
                    <a:pt x="5" y="122"/>
                    <a:pt x="4" y="124"/>
                    <a:pt x="3" y="125"/>
                  </a:cubicBezTo>
                  <a:cubicBezTo>
                    <a:pt x="3" y="126"/>
                    <a:pt x="4" y="124"/>
                    <a:pt x="4" y="126"/>
                  </a:cubicBezTo>
                  <a:cubicBezTo>
                    <a:pt x="4" y="126"/>
                    <a:pt x="3" y="127"/>
                    <a:pt x="3" y="128"/>
                  </a:cubicBezTo>
                  <a:cubicBezTo>
                    <a:pt x="4" y="126"/>
                    <a:pt x="5" y="128"/>
                    <a:pt x="5" y="129"/>
                  </a:cubicBezTo>
                  <a:cubicBezTo>
                    <a:pt x="5" y="131"/>
                    <a:pt x="3" y="132"/>
                    <a:pt x="3" y="132"/>
                  </a:cubicBezTo>
                  <a:cubicBezTo>
                    <a:pt x="2" y="130"/>
                    <a:pt x="2" y="130"/>
                    <a:pt x="2" y="130"/>
                  </a:cubicBezTo>
                  <a:cubicBezTo>
                    <a:pt x="3" y="131"/>
                    <a:pt x="1" y="130"/>
                    <a:pt x="1" y="132"/>
                  </a:cubicBezTo>
                  <a:cubicBezTo>
                    <a:pt x="2" y="132"/>
                    <a:pt x="3" y="133"/>
                    <a:pt x="4" y="134"/>
                  </a:cubicBezTo>
                  <a:cubicBezTo>
                    <a:pt x="4" y="135"/>
                    <a:pt x="3" y="136"/>
                    <a:pt x="3" y="136"/>
                  </a:cubicBezTo>
                  <a:cubicBezTo>
                    <a:pt x="3" y="134"/>
                    <a:pt x="3" y="134"/>
                    <a:pt x="3" y="134"/>
                  </a:cubicBezTo>
                  <a:cubicBezTo>
                    <a:pt x="3" y="135"/>
                    <a:pt x="2" y="135"/>
                    <a:pt x="1" y="135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1" y="138"/>
                    <a:pt x="1" y="138"/>
                    <a:pt x="1" y="137"/>
                  </a:cubicBezTo>
                  <a:cubicBezTo>
                    <a:pt x="2" y="139"/>
                    <a:pt x="4" y="142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9" y="147"/>
                    <a:pt x="9" y="147"/>
                    <a:pt x="9" y="147"/>
                  </a:cubicBezTo>
                  <a:cubicBezTo>
                    <a:pt x="10" y="147"/>
                    <a:pt x="10" y="148"/>
                    <a:pt x="9" y="148"/>
                  </a:cubicBezTo>
                  <a:cubicBezTo>
                    <a:pt x="10" y="147"/>
                    <a:pt x="11" y="148"/>
                    <a:pt x="12" y="148"/>
                  </a:cubicBezTo>
                  <a:cubicBezTo>
                    <a:pt x="12" y="148"/>
                    <a:pt x="12" y="148"/>
                    <a:pt x="12" y="148"/>
                  </a:cubicBezTo>
                  <a:cubicBezTo>
                    <a:pt x="13" y="148"/>
                    <a:pt x="15" y="147"/>
                    <a:pt x="15" y="148"/>
                  </a:cubicBezTo>
                  <a:cubicBezTo>
                    <a:pt x="15" y="146"/>
                    <a:pt x="14" y="148"/>
                    <a:pt x="13" y="147"/>
                  </a:cubicBezTo>
                  <a:cubicBezTo>
                    <a:pt x="12" y="145"/>
                    <a:pt x="15" y="146"/>
                    <a:pt x="15" y="146"/>
                  </a:cubicBezTo>
                  <a:cubicBezTo>
                    <a:pt x="15" y="148"/>
                    <a:pt x="18" y="147"/>
                    <a:pt x="19" y="147"/>
                  </a:cubicBezTo>
                  <a:cubicBezTo>
                    <a:pt x="20" y="148"/>
                    <a:pt x="20" y="148"/>
                    <a:pt x="20" y="149"/>
                  </a:cubicBezTo>
                  <a:cubicBezTo>
                    <a:pt x="21" y="147"/>
                    <a:pt x="21" y="147"/>
                    <a:pt x="21" y="147"/>
                  </a:cubicBezTo>
                  <a:cubicBezTo>
                    <a:pt x="21" y="150"/>
                    <a:pt x="24" y="147"/>
                    <a:pt x="25" y="148"/>
                  </a:cubicBezTo>
                  <a:cubicBezTo>
                    <a:pt x="24" y="149"/>
                    <a:pt x="24" y="150"/>
                    <a:pt x="25" y="150"/>
                  </a:cubicBezTo>
                  <a:cubicBezTo>
                    <a:pt x="24" y="148"/>
                    <a:pt x="28" y="149"/>
                    <a:pt x="27" y="147"/>
                  </a:cubicBezTo>
                  <a:cubicBezTo>
                    <a:pt x="30" y="148"/>
                    <a:pt x="26" y="149"/>
                    <a:pt x="27" y="151"/>
                  </a:cubicBezTo>
                  <a:cubicBezTo>
                    <a:pt x="29" y="150"/>
                    <a:pt x="30" y="152"/>
                    <a:pt x="31" y="151"/>
                  </a:cubicBezTo>
                  <a:cubicBezTo>
                    <a:pt x="29" y="150"/>
                    <a:pt x="31" y="150"/>
                    <a:pt x="32" y="149"/>
                  </a:cubicBezTo>
                  <a:cubicBezTo>
                    <a:pt x="34" y="149"/>
                    <a:pt x="31" y="150"/>
                    <a:pt x="33" y="151"/>
                  </a:cubicBezTo>
                  <a:cubicBezTo>
                    <a:pt x="34" y="150"/>
                    <a:pt x="35" y="149"/>
                    <a:pt x="34" y="148"/>
                  </a:cubicBezTo>
                  <a:cubicBezTo>
                    <a:pt x="35" y="149"/>
                    <a:pt x="37" y="148"/>
                    <a:pt x="38" y="149"/>
                  </a:cubicBezTo>
                  <a:cubicBezTo>
                    <a:pt x="39" y="150"/>
                    <a:pt x="35" y="149"/>
                    <a:pt x="36" y="150"/>
                  </a:cubicBezTo>
                  <a:cubicBezTo>
                    <a:pt x="39" y="151"/>
                    <a:pt x="38" y="148"/>
                    <a:pt x="41" y="148"/>
                  </a:cubicBezTo>
                  <a:cubicBezTo>
                    <a:pt x="40" y="147"/>
                    <a:pt x="42" y="145"/>
                    <a:pt x="43" y="145"/>
                  </a:cubicBezTo>
                  <a:cubicBezTo>
                    <a:pt x="46" y="145"/>
                    <a:pt x="42" y="145"/>
                    <a:pt x="43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6" y="149"/>
                    <a:pt x="40" y="149"/>
                    <a:pt x="41" y="151"/>
                  </a:cubicBezTo>
                  <a:cubicBezTo>
                    <a:pt x="43" y="151"/>
                    <a:pt x="43" y="151"/>
                    <a:pt x="43" y="151"/>
                  </a:cubicBezTo>
                  <a:cubicBezTo>
                    <a:pt x="42" y="151"/>
                    <a:pt x="42" y="152"/>
                    <a:pt x="42" y="153"/>
                  </a:cubicBezTo>
                  <a:cubicBezTo>
                    <a:pt x="43" y="151"/>
                    <a:pt x="46" y="153"/>
                    <a:pt x="46" y="153"/>
                  </a:cubicBezTo>
                  <a:cubicBezTo>
                    <a:pt x="46" y="151"/>
                    <a:pt x="45" y="153"/>
                    <a:pt x="45" y="152"/>
                  </a:cubicBezTo>
                  <a:cubicBezTo>
                    <a:pt x="47" y="152"/>
                    <a:pt x="48" y="150"/>
                    <a:pt x="50" y="151"/>
                  </a:cubicBezTo>
                  <a:cubicBezTo>
                    <a:pt x="48" y="152"/>
                    <a:pt x="50" y="153"/>
                    <a:pt x="49" y="153"/>
                  </a:cubicBezTo>
                  <a:cubicBezTo>
                    <a:pt x="51" y="154"/>
                    <a:pt x="50" y="152"/>
                    <a:pt x="52" y="153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7" y="154"/>
                    <a:pt x="65" y="155"/>
                    <a:pt x="71" y="153"/>
                  </a:cubicBezTo>
                  <a:cubicBezTo>
                    <a:pt x="72" y="154"/>
                    <a:pt x="73" y="155"/>
                    <a:pt x="76" y="156"/>
                  </a:cubicBezTo>
                  <a:cubicBezTo>
                    <a:pt x="75" y="155"/>
                    <a:pt x="77" y="155"/>
                    <a:pt x="77" y="154"/>
                  </a:cubicBezTo>
                  <a:cubicBezTo>
                    <a:pt x="79" y="156"/>
                    <a:pt x="79" y="156"/>
                    <a:pt x="79" y="156"/>
                  </a:cubicBezTo>
                  <a:cubicBezTo>
                    <a:pt x="80" y="157"/>
                    <a:pt x="83" y="156"/>
                    <a:pt x="85" y="155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87" y="157"/>
                    <a:pt x="87" y="156"/>
                    <a:pt x="87" y="155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0" y="155"/>
                    <a:pt x="92" y="155"/>
                    <a:pt x="92" y="157"/>
                  </a:cubicBezTo>
                  <a:cubicBezTo>
                    <a:pt x="93" y="157"/>
                    <a:pt x="93" y="156"/>
                    <a:pt x="93" y="156"/>
                  </a:cubicBezTo>
                  <a:cubicBezTo>
                    <a:pt x="94" y="157"/>
                    <a:pt x="99" y="157"/>
                    <a:pt x="101" y="157"/>
                  </a:cubicBezTo>
                  <a:cubicBezTo>
                    <a:pt x="100" y="156"/>
                    <a:pt x="100" y="156"/>
                    <a:pt x="100" y="155"/>
                  </a:cubicBezTo>
                  <a:cubicBezTo>
                    <a:pt x="101" y="153"/>
                    <a:pt x="101" y="155"/>
                    <a:pt x="102" y="154"/>
                  </a:cubicBezTo>
                  <a:cubicBezTo>
                    <a:pt x="102" y="155"/>
                    <a:pt x="103" y="156"/>
                    <a:pt x="102" y="156"/>
                  </a:cubicBezTo>
                  <a:cubicBezTo>
                    <a:pt x="106" y="158"/>
                    <a:pt x="111" y="157"/>
                    <a:pt x="116" y="157"/>
                  </a:cubicBezTo>
                  <a:cubicBezTo>
                    <a:pt x="117" y="157"/>
                    <a:pt x="117" y="157"/>
                    <a:pt x="117" y="156"/>
                  </a:cubicBezTo>
                  <a:cubicBezTo>
                    <a:pt x="120" y="158"/>
                    <a:pt x="124" y="156"/>
                    <a:pt x="127" y="157"/>
                  </a:cubicBezTo>
                  <a:cubicBezTo>
                    <a:pt x="127" y="156"/>
                    <a:pt x="128" y="154"/>
                    <a:pt x="129" y="154"/>
                  </a:cubicBezTo>
                  <a:cubicBezTo>
                    <a:pt x="131" y="153"/>
                    <a:pt x="130" y="156"/>
                    <a:pt x="132" y="157"/>
                  </a:cubicBezTo>
                  <a:cubicBezTo>
                    <a:pt x="133" y="156"/>
                    <a:pt x="135" y="156"/>
                    <a:pt x="135" y="156"/>
                  </a:cubicBezTo>
                  <a:cubicBezTo>
                    <a:pt x="135" y="156"/>
                    <a:pt x="135" y="156"/>
                    <a:pt x="135" y="156"/>
                  </a:cubicBezTo>
                  <a:cubicBezTo>
                    <a:pt x="136" y="155"/>
                    <a:pt x="138" y="155"/>
                    <a:pt x="139" y="155"/>
                  </a:cubicBezTo>
                  <a:cubicBezTo>
                    <a:pt x="139" y="156"/>
                    <a:pt x="139" y="156"/>
                    <a:pt x="139" y="156"/>
                  </a:cubicBezTo>
                  <a:cubicBezTo>
                    <a:pt x="140" y="156"/>
                    <a:pt x="142" y="156"/>
                    <a:pt x="143" y="156"/>
                  </a:cubicBezTo>
                  <a:cubicBezTo>
                    <a:pt x="143" y="155"/>
                    <a:pt x="146" y="156"/>
                    <a:pt x="147" y="154"/>
                  </a:cubicBezTo>
                  <a:cubicBezTo>
                    <a:pt x="147" y="155"/>
                    <a:pt x="146" y="155"/>
                    <a:pt x="147" y="155"/>
                  </a:cubicBezTo>
                  <a:cubicBezTo>
                    <a:pt x="147" y="154"/>
                    <a:pt x="147" y="154"/>
                    <a:pt x="147" y="154"/>
                  </a:cubicBezTo>
                  <a:cubicBezTo>
                    <a:pt x="149" y="154"/>
                    <a:pt x="149" y="154"/>
                    <a:pt x="149" y="154"/>
                  </a:cubicBezTo>
                  <a:cubicBezTo>
                    <a:pt x="149" y="155"/>
                    <a:pt x="149" y="155"/>
                    <a:pt x="148" y="156"/>
                  </a:cubicBezTo>
                  <a:cubicBezTo>
                    <a:pt x="150" y="156"/>
                    <a:pt x="149" y="155"/>
                    <a:pt x="150" y="154"/>
                  </a:cubicBezTo>
                  <a:cubicBezTo>
                    <a:pt x="151" y="153"/>
                    <a:pt x="151" y="154"/>
                    <a:pt x="152" y="155"/>
                  </a:cubicBezTo>
                  <a:cubicBezTo>
                    <a:pt x="152" y="155"/>
                    <a:pt x="151" y="154"/>
                    <a:pt x="151" y="155"/>
                  </a:cubicBezTo>
                  <a:cubicBezTo>
                    <a:pt x="150" y="156"/>
                    <a:pt x="152" y="155"/>
                    <a:pt x="152" y="156"/>
                  </a:cubicBezTo>
                  <a:cubicBezTo>
                    <a:pt x="152" y="156"/>
                    <a:pt x="152" y="154"/>
                    <a:pt x="153" y="154"/>
                  </a:cubicBezTo>
                  <a:cubicBezTo>
                    <a:pt x="154" y="154"/>
                    <a:pt x="157" y="154"/>
                    <a:pt x="157" y="155"/>
                  </a:cubicBezTo>
                  <a:cubicBezTo>
                    <a:pt x="158" y="154"/>
                    <a:pt x="159" y="154"/>
                    <a:pt x="159" y="154"/>
                  </a:cubicBezTo>
                  <a:cubicBezTo>
                    <a:pt x="158" y="153"/>
                    <a:pt x="157" y="153"/>
                    <a:pt x="157" y="153"/>
                  </a:cubicBezTo>
                  <a:cubicBezTo>
                    <a:pt x="157" y="152"/>
                    <a:pt x="159" y="152"/>
                    <a:pt x="159" y="152"/>
                  </a:cubicBezTo>
                  <a:cubicBezTo>
                    <a:pt x="159" y="153"/>
                    <a:pt x="159" y="153"/>
                    <a:pt x="159" y="153"/>
                  </a:cubicBezTo>
                  <a:cubicBezTo>
                    <a:pt x="159" y="152"/>
                    <a:pt x="161" y="152"/>
                    <a:pt x="160" y="152"/>
                  </a:cubicBezTo>
                  <a:cubicBezTo>
                    <a:pt x="162" y="153"/>
                    <a:pt x="162" y="153"/>
                    <a:pt x="162" y="153"/>
                  </a:cubicBezTo>
                  <a:cubicBezTo>
                    <a:pt x="162" y="152"/>
                    <a:pt x="164" y="152"/>
                    <a:pt x="165" y="151"/>
                  </a:cubicBezTo>
                  <a:cubicBezTo>
                    <a:pt x="166" y="153"/>
                    <a:pt x="165" y="154"/>
                    <a:pt x="167" y="154"/>
                  </a:cubicBezTo>
                  <a:cubicBezTo>
                    <a:pt x="169" y="152"/>
                    <a:pt x="169" y="152"/>
                    <a:pt x="169" y="152"/>
                  </a:cubicBezTo>
                  <a:cubicBezTo>
                    <a:pt x="170" y="152"/>
                    <a:pt x="171" y="152"/>
                    <a:pt x="170" y="153"/>
                  </a:cubicBezTo>
                  <a:cubicBezTo>
                    <a:pt x="174" y="153"/>
                    <a:pt x="174" y="149"/>
                    <a:pt x="177" y="150"/>
                  </a:cubicBezTo>
                  <a:cubicBezTo>
                    <a:pt x="176" y="152"/>
                    <a:pt x="177" y="152"/>
                    <a:pt x="179" y="152"/>
                  </a:cubicBezTo>
                  <a:cubicBezTo>
                    <a:pt x="179" y="152"/>
                    <a:pt x="179" y="151"/>
                    <a:pt x="179" y="151"/>
                  </a:cubicBezTo>
                  <a:cubicBezTo>
                    <a:pt x="179" y="150"/>
                    <a:pt x="179" y="152"/>
                    <a:pt x="177" y="151"/>
                  </a:cubicBezTo>
                  <a:cubicBezTo>
                    <a:pt x="177" y="150"/>
                    <a:pt x="178" y="151"/>
                    <a:pt x="179" y="150"/>
                  </a:cubicBezTo>
                  <a:cubicBezTo>
                    <a:pt x="182" y="153"/>
                    <a:pt x="188" y="149"/>
                    <a:pt x="193" y="149"/>
                  </a:cubicBezTo>
                  <a:cubicBezTo>
                    <a:pt x="192" y="148"/>
                    <a:pt x="194" y="149"/>
                    <a:pt x="195" y="148"/>
                  </a:cubicBezTo>
                  <a:cubicBezTo>
                    <a:pt x="195" y="150"/>
                    <a:pt x="198" y="147"/>
                    <a:pt x="199" y="148"/>
                  </a:cubicBezTo>
                  <a:cubicBezTo>
                    <a:pt x="198" y="146"/>
                    <a:pt x="198" y="146"/>
                    <a:pt x="198" y="146"/>
                  </a:cubicBezTo>
                  <a:cubicBezTo>
                    <a:pt x="201" y="147"/>
                    <a:pt x="202" y="143"/>
                    <a:pt x="204" y="144"/>
                  </a:cubicBezTo>
                  <a:cubicBezTo>
                    <a:pt x="205" y="144"/>
                    <a:pt x="203" y="146"/>
                    <a:pt x="203" y="146"/>
                  </a:cubicBezTo>
                  <a:cubicBezTo>
                    <a:pt x="205" y="147"/>
                    <a:pt x="208" y="143"/>
                    <a:pt x="210" y="145"/>
                  </a:cubicBezTo>
                  <a:cubicBezTo>
                    <a:pt x="210" y="144"/>
                    <a:pt x="209" y="143"/>
                    <a:pt x="211" y="142"/>
                  </a:cubicBezTo>
                  <a:cubicBezTo>
                    <a:pt x="212" y="142"/>
                    <a:pt x="215" y="142"/>
                    <a:pt x="215" y="142"/>
                  </a:cubicBezTo>
                  <a:cubicBezTo>
                    <a:pt x="216" y="142"/>
                    <a:pt x="216" y="141"/>
                    <a:pt x="218" y="141"/>
                  </a:cubicBezTo>
                  <a:cubicBezTo>
                    <a:pt x="218" y="142"/>
                    <a:pt x="217" y="142"/>
                    <a:pt x="217" y="142"/>
                  </a:cubicBezTo>
                  <a:cubicBezTo>
                    <a:pt x="219" y="142"/>
                    <a:pt x="220" y="141"/>
                    <a:pt x="222" y="140"/>
                  </a:cubicBezTo>
                  <a:cubicBezTo>
                    <a:pt x="223" y="140"/>
                    <a:pt x="223" y="140"/>
                    <a:pt x="223" y="140"/>
                  </a:cubicBezTo>
                  <a:cubicBezTo>
                    <a:pt x="228" y="137"/>
                    <a:pt x="226" y="138"/>
                    <a:pt x="227" y="137"/>
                  </a:cubicBezTo>
                  <a:cubicBezTo>
                    <a:pt x="228" y="135"/>
                    <a:pt x="230" y="133"/>
                    <a:pt x="230" y="132"/>
                  </a:cubicBezTo>
                  <a:cubicBezTo>
                    <a:pt x="229" y="130"/>
                    <a:pt x="232" y="128"/>
                    <a:pt x="230" y="128"/>
                  </a:cubicBezTo>
                  <a:cubicBezTo>
                    <a:pt x="230" y="128"/>
                    <a:pt x="231" y="127"/>
                    <a:pt x="231" y="127"/>
                  </a:cubicBezTo>
                  <a:cubicBezTo>
                    <a:pt x="231" y="126"/>
                    <a:pt x="229" y="125"/>
                    <a:pt x="229" y="124"/>
                  </a:cubicBezTo>
                  <a:cubicBezTo>
                    <a:pt x="231" y="125"/>
                    <a:pt x="231" y="125"/>
                    <a:pt x="231" y="125"/>
                  </a:cubicBezTo>
                  <a:cubicBezTo>
                    <a:pt x="232" y="125"/>
                    <a:pt x="232" y="122"/>
                    <a:pt x="233" y="121"/>
                  </a:cubicBezTo>
                  <a:cubicBezTo>
                    <a:pt x="231" y="122"/>
                    <a:pt x="233" y="120"/>
                    <a:pt x="232" y="120"/>
                  </a:cubicBezTo>
                  <a:cubicBezTo>
                    <a:pt x="232" y="118"/>
                    <a:pt x="232" y="118"/>
                    <a:pt x="232" y="118"/>
                  </a:cubicBezTo>
                  <a:cubicBezTo>
                    <a:pt x="232" y="116"/>
                    <a:pt x="231" y="118"/>
                    <a:pt x="231" y="115"/>
                  </a:cubicBezTo>
                  <a:cubicBezTo>
                    <a:pt x="231" y="114"/>
                    <a:pt x="233" y="115"/>
                    <a:pt x="233" y="116"/>
                  </a:cubicBezTo>
                  <a:cubicBezTo>
                    <a:pt x="234" y="114"/>
                    <a:pt x="233" y="113"/>
                    <a:pt x="233" y="112"/>
                  </a:cubicBezTo>
                  <a:cubicBezTo>
                    <a:pt x="233" y="112"/>
                    <a:pt x="233" y="112"/>
                    <a:pt x="233" y="112"/>
                  </a:cubicBezTo>
                  <a:cubicBezTo>
                    <a:pt x="233" y="112"/>
                    <a:pt x="233" y="112"/>
                    <a:pt x="233" y="112"/>
                  </a:cubicBezTo>
                  <a:cubicBezTo>
                    <a:pt x="233" y="111"/>
                    <a:pt x="233" y="111"/>
                    <a:pt x="233" y="110"/>
                  </a:cubicBezTo>
                  <a:cubicBezTo>
                    <a:pt x="233" y="110"/>
                    <a:pt x="233" y="110"/>
                    <a:pt x="233" y="110"/>
                  </a:cubicBezTo>
                  <a:cubicBezTo>
                    <a:pt x="233" y="111"/>
                    <a:pt x="233" y="111"/>
                    <a:pt x="233" y="111"/>
                  </a:cubicBezTo>
                  <a:cubicBezTo>
                    <a:pt x="233" y="111"/>
                    <a:pt x="233" y="111"/>
                    <a:pt x="233" y="110"/>
                  </a:cubicBezTo>
                  <a:cubicBezTo>
                    <a:pt x="234" y="110"/>
                    <a:pt x="234" y="110"/>
                    <a:pt x="234" y="110"/>
                  </a:cubicBezTo>
                  <a:cubicBezTo>
                    <a:pt x="234" y="109"/>
                    <a:pt x="234" y="109"/>
                    <a:pt x="234" y="109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5" y="108"/>
                    <a:pt x="234" y="106"/>
                    <a:pt x="234" y="106"/>
                  </a:cubicBezTo>
                  <a:cubicBezTo>
                    <a:pt x="235" y="102"/>
                    <a:pt x="235" y="96"/>
                    <a:pt x="234" y="94"/>
                  </a:cubicBezTo>
                  <a:cubicBezTo>
                    <a:pt x="234" y="94"/>
                    <a:pt x="235" y="94"/>
                    <a:pt x="234" y="94"/>
                  </a:cubicBezTo>
                  <a:cubicBezTo>
                    <a:pt x="234" y="93"/>
                    <a:pt x="233" y="91"/>
                    <a:pt x="234" y="91"/>
                  </a:cubicBezTo>
                  <a:cubicBezTo>
                    <a:pt x="234" y="90"/>
                    <a:pt x="235" y="90"/>
                    <a:pt x="235" y="88"/>
                  </a:cubicBezTo>
                  <a:cubicBezTo>
                    <a:pt x="235" y="88"/>
                    <a:pt x="234" y="88"/>
                    <a:pt x="234" y="88"/>
                  </a:cubicBezTo>
                  <a:cubicBezTo>
                    <a:pt x="236" y="85"/>
                    <a:pt x="233" y="81"/>
                    <a:pt x="234" y="77"/>
                  </a:cubicBezTo>
                  <a:cubicBezTo>
                    <a:pt x="235" y="78"/>
                    <a:pt x="235" y="78"/>
                    <a:pt x="235" y="79"/>
                  </a:cubicBezTo>
                  <a:cubicBezTo>
                    <a:pt x="235" y="76"/>
                    <a:pt x="235" y="73"/>
                    <a:pt x="233" y="70"/>
                  </a:cubicBezTo>
                  <a:cubicBezTo>
                    <a:pt x="234" y="71"/>
                    <a:pt x="234" y="71"/>
                    <a:pt x="235" y="71"/>
                  </a:cubicBezTo>
                  <a:close/>
                  <a:moveTo>
                    <a:pt x="233" y="107"/>
                  </a:moveTo>
                  <a:cubicBezTo>
                    <a:pt x="233" y="107"/>
                    <a:pt x="233" y="108"/>
                    <a:pt x="233" y="108"/>
                  </a:cubicBezTo>
                  <a:cubicBezTo>
                    <a:pt x="233" y="108"/>
                    <a:pt x="233" y="107"/>
                    <a:pt x="233" y="107"/>
                  </a:cubicBezTo>
                  <a:close/>
                </a:path>
              </a:pathLst>
            </a:custGeom>
            <a:solidFill>
              <a:srgbClr val="85096A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36000" rIns="36000" anchor="b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8" name="Grupa 161"/>
          <p:cNvGrpSpPr>
            <a:grpSpLocks/>
          </p:cNvGrpSpPr>
          <p:nvPr/>
        </p:nvGrpSpPr>
        <p:grpSpPr bwMode="auto">
          <a:xfrm>
            <a:off x="6397442" y="3877074"/>
            <a:ext cx="1223963" cy="817562"/>
            <a:chOff x="3975122" y="3852904"/>
            <a:chExt cx="504056" cy="336640"/>
          </a:xfrm>
        </p:grpSpPr>
        <p:sp>
          <p:nvSpPr>
            <p:cNvPr id="49" name="Freeform 6"/>
            <p:cNvSpPr>
              <a:spLocks/>
            </p:cNvSpPr>
            <p:nvPr/>
          </p:nvSpPr>
          <p:spPr bwMode="auto">
            <a:xfrm>
              <a:off x="3996043" y="3860748"/>
              <a:ext cx="481174" cy="324874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0" y="134"/>
                </a:cxn>
                <a:cxn ang="0">
                  <a:pos x="212" y="131"/>
                </a:cxn>
                <a:cxn ang="0">
                  <a:pos x="220" y="0"/>
                </a:cxn>
                <a:cxn ang="0">
                  <a:pos x="5" y="6"/>
                </a:cxn>
              </a:cxnLst>
              <a:rect l="0" t="0" r="r" b="b"/>
              <a:pathLst>
                <a:path w="225" h="152">
                  <a:moveTo>
                    <a:pt x="5" y="6"/>
                  </a:moveTo>
                  <a:cubicBezTo>
                    <a:pt x="5" y="6"/>
                    <a:pt x="15" y="63"/>
                    <a:pt x="0" y="134"/>
                  </a:cubicBezTo>
                  <a:cubicBezTo>
                    <a:pt x="85" y="152"/>
                    <a:pt x="155" y="151"/>
                    <a:pt x="212" y="131"/>
                  </a:cubicBezTo>
                  <a:cubicBezTo>
                    <a:pt x="225" y="116"/>
                    <a:pt x="220" y="0"/>
                    <a:pt x="220" y="0"/>
                  </a:cubicBezTo>
                  <a:cubicBezTo>
                    <a:pt x="220" y="0"/>
                    <a:pt x="117" y="14"/>
                    <a:pt x="5" y="6"/>
                  </a:cubicBezTo>
                  <a:close/>
                </a:path>
              </a:pathLst>
            </a:custGeom>
            <a:solidFill>
              <a:srgbClr val="159794">
                <a:lumMod val="20000"/>
                <a:lumOff val="80000"/>
              </a:srgbClr>
            </a:solidFill>
            <a:ln w="6350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lIns="36000" tIns="72000" rIns="36000" bIns="36000" anchor="ctr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Print" pitchFamily="2" charset="0"/>
                  <a:ea typeface="+mn-ea"/>
                  <a:cs typeface="+mn-cs"/>
                </a:rPr>
                <a:t>Önem Seviyesi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Print" pitchFamily="2" charset="0"/>
                <a:ea typeface="+mn-ea"/>
                <a:cs typeface="+mn-cs"/>
              </a:endParaRPr>
            </a:p>
          </p:txBody>
        </p:sp>
        <p:sp>
          <p:nvSpPr>
            <p:cNvPr id="50" name="Freeform 19"/>
            <p:cNvSpPr>
              <a:spLocks noEditPoints="1"/>
            </p:cNvSpPr>
            <p:nvPr/>
          </p:nvSpPr>
          <p:spPr bwMode="auto">
            <a:xfrm>
              <a:off x="3975122" y="3852904"/>
              <a:ext cx="504056" cy="336640"/>
            </a:xfrm>
            <a:custGeom>
              <a:avLst/>
              <a:gdLst/>
              <a:ahLst/>
              <a:cxnLst>
                <a:cxn ang="0">
                  <a:pos x="232" y="61"/>
                </a:cxn>
                <a:cxn ang="0">
                  <a:pos x="233" y="49"/>
                </a:cxn>
                <a:cxn ang="0">
                  <a:pos x="233" y="29"/>
                </a:cxn>
                <a:cxn ang="0">
                  <a:pos x="232" y="14"/>
                </a:cxn>
                <a:cxn ang="0">
                  <a:pos x="222" y="4"/>
                </a:cxn>
                <a:cxn ang="0">
                  <a:pos x="220" y="5"/>
                </a:cxn>
                <a:cxn ang="0">
                  <a:pos x="205" y="6"/>
                </a:cxn>
                <a:cxn ang="0">
                  <a:pos x="166" y="9"/>
                </a:cxn>
                <a:cxn ang="0">
                  <a:pos x="146" y="12"/>
                </a:cxn>
                <a:cxn ang="0">
                  <a:pos x="107" y="13"/>
                </a:cxn>
                <a:cxn ang="0">
                  <a:pos x="63" y="12"/>
                </a:cxn>
                <a:cxn ang="0">
                  <a:pos x="146" y="20"/>
                </a:cxn>
                <a:cxn ang="0">
                  <a:pos x="174" y="18"/>
                </a:cxn>
                <a:cxn ang="0">
                  <a:pos x="225" y="91"/>
                </a:cxn>
                <a:cxn ang="0">
                  <a:pos x="220" y="110"/>
                </a:cxn>
                <a:cxn ang="0">
                  <a:pos x="193" y="136"/>
                </a:cxn>
                <a:cxn ang="0">
                  <a:pos x="131" y="144"/>
                </a:cxn>
                <a:cxn ang="0">
                  <a:pos x="98" y="143"/>
                </a:cxn>
                <a:cxn ang="0">
                  <a:pos x="49" y="139"/>
                </a:cxn>
                <a:cxn ang="0">
                  <a:pos x="18" y="126"/>
                </a:cxn>
                <a:cxn ang="0">
                  <a:pos x="21" y="79"/>
                </a:cxn>
                <a:cxn ang="0">
                  <a:pos x="18" y="51"/>
                </a:cxn>
                <a:cxn ang="0">
                  <a:pos x="20" y="36"/>
                </a:cxn>
                <a:cxn ang="0">
                  <a:pos x="17" y="30"/>
                </a:cxn>
                <a:cxn ang="0">
                  <a:pos x="18" y="46"/>
                </a:cxn>
                <a:cxn ang="0">
                  <a:pos x="17" y="53"/>
                </a:cxn>
                <a:cxn ang="0">
                  <a:pos x="14" y="77"/>
                </a:cxn>
                <a:cxn ang="0">
                  <a:pos x="12" y="97"/>
                </a:cxn>
                <a:cxn ang="0">
                  <a:pos x="9" y="99"/>
                </a:cxn>
                <a:cxn ang="0">
                  <a:pos x="6" y="103"/>
                </a:cxn>
                <a:cxn ang="0">
                  <a:pos x="8" y="111"/>
                </a:cxn>
                <a:cxn ang="0">
                  <a:pos x="10" y="119"/>
                </a:cxn>
                <a:cxn ang="0">
                  <a:pos x="4" y="126"/>
                </a:cxn>
                <a:cxn ang="0">
                  <a:pos x="4" y="134"/>
                </a:cxn>
                <a:cxn ang="0">
                  <a:pos x="0" y="136"/>
                </a:cxn>
                <a:cxn ang="0">
                  <a:pos x="8" y="148"/>
                </a:cxn>
                <a:cxn ang="0">
                  <a:pos x="12" y="148"/>
                </a:cxn>
                <a:cxn ang="0">
                  <a:pos x="20" y="149"/>
                </a:cxn>
                <a:cxn ang="0">
                  <a:pos x="31" y="151"/>
                </a:cxn>
                <a:cxn ang="0">
                  <a:pos x="41" y="148"/>
                </a:cxn>
                <a:cxn ang="0">
                  <a:pos x="42" y="153"/>
                </a:cxn>
                <a:cxn ang="0">
                  <a:pos x="51" y="153"/>
                </a:cxn>
                <a:cxn ang="0">
                  <a:pos x="85" y="156"/>
                </a:cxn>
                <a:cxn ang="0">
                  <a:pos x="101" y="157"/>
                </a:cxn>
                <a:cxn ang="0">
                  <a:pos x="127" y="157"/>
                </a:cxn>
                <a:cxn ang="0">
                  <a:pos x="139" y="156"/>
                </a:cxn>
                <a:cxn ang="0">
                  <a:pos x="148" y="156"/>
                </a:cxn>
                <a:cxn ang="0">
                  <a:pos x="157" y="155"/>
                </a:cxn>
                <a:cxn ang="0">
                  <a:pos x="162" y="153"/>
                </a:cxn>
                <a:cxn ang="0">
                  <a:pos x="179" y="152"/>
                </a:cxn>
                <a:cxn ang="0">
                  <a:pos x="199" y="148"/>
                </a:cxn>
                <a:cxn ang="0">
                  <a:pos x="215" y="142"/>
                </a:cxn>
                <a:cxn ang="0">
                  <a:pos x="230" y="132"/>
                </a:cxn>
                <a:cxn ang="0">
                  <a:pos x="232" y="120"/>
                </a:cxn>
                <a:cxn ang="0">
                  <a:pos x="233" y="112"/>
                </a:cxn>
                <a:cxn ang="0">
                  <a:pos x="234" y="109"/>
                </a:cxn>
                <a:cxn ang="0">
                  <a:pos x="235" y="88"/>
                </a:cxn>
                <a:cxn ang="0">
                  <a:pos x="233" y="107"/>
                </a:cxn>
              </a:cxnLst>
              <a:rect l="0" t="0" r="r" b="b"/>
              <a:pathLst>
                <a:path w="236" h="158">
                  <a:moveTo>
                    <a:pt x="235" y="71"/>
                  </a:moveTo>
                  <a:cubicBezTo>
                    <a:pt x="235" y="69"/>
                    <a:pt x="234" y="67"/>
                    <a:pt x="233" y="66"/>
                  </a:cubicBezTo>
                  <a:cubicBezTo>
                    <a:pt x="233" y="67"/>
                    <a:pt x="234" y="66"/>
                    <a:pt x="234" y="67"/>
                  </a:cubicBezTo>
                  <a:cubicBezTo>
                    <a:pt x="233" y="68"/>
                    <a:pt x="232" y="66"/>
                    <a:pt x="232" y="65"/>
                  </a:cubicBezTo>
                  <a:cubicBezTo>
                    <a:pt x="232" y="65"/>
                    <a:pt x="232" y="65"/>
                    <a:pt x="232" y="65"/>
                  </a:cubicBezTo>
                  <a:cubicBezTo>
                    <a:pt x="232" y="63"/>
                    <a:pt x="232" y="62"/>
                    <a:pt x="232" y="61"/>
                  </a:cubicBezTo>
                  <a:cubicBezTo>
                    <a:pt x="232" y="59"/>
                    <a:pt x="232" y="62"/>
                    <a:pt x="233" y="61"/>
                  </a:cubicBezTo>
                  <a:cubicBezTo>
                    <a:pt x="234" y="61"/>
                    <a:pt x="234" y="57"/>
                    <a:pt x="234" y="56"/>
                  </a:cubicBezTo>
                  <a:cubicBezTo>
                    <a:pt x="234" y="56"/>
                    <a:pt x="233" y="55"/>
                    <a:pt x="233" y="55"/>
                  </a:cubicBezTo>
                  <a:cubicBezTo>
                    <a:pt x="232" y="54"/>
                    <a:pt x="234" y="54"/>
                    <a:pt x="234" y="53"/>
                  </a:cubicBezTo>
                  <a:cubicBezTo>
                    <a:pt x="231" y="49"/>
                    <a:pt x="231" y="49"/>
                    <a:pt x="231" y="49"/>
                  </a:cubicBezTo>
                  <a:cubicBezTo>
                    <a:pt x="231" y="49"/>
                    <a:pt x="232" y="48"/>
                    <a:pt x="233" y="49"/>
                  </a:cubicBezTo>
                  <a:cubicBezTo>
                    <a:pt x="232" y="46"/>
                    <a:pt x="230" y="44"/>
                    <a:pt x="229" y="42"/>
                  </a:cubicBezTo>
                  <a:cubicBezTo>
                    <a:pt x="230" y="41"/>
                    <a:pt x="229" y="38"/>
                    <a:pt x="229" y="37"/>
                  </a:cubicBezTo>
                  <a:cubicBezTo>
                    <a:pt x="230" y="36"/>
                    <a:pt x="229" y="38"/>
                    <a:pt x="229" y="38"/>
                  </a:cubicBezTo>
                  <a:cubicBezTo>
                    <a:pt x="230" y="36"/>
                    <a:pt x="230" y="36"/>
                    <a:pt x="230" y="36"/>
                  </a:cubicBezTo>
                  <a:cubicBezTo>
                    <a:pt x="231" y="39"/>
                    <a:pt x="232" y="36"/>
                    <a:pt x="233" y="37"/>
                  </a:cubicBezTo>
                  <a:cubicBezTo>
                    <a:pt x="232" y="36"/>
                    <a:pt x="233" y="32"/>
                    <a:pt x="233" y="29"/>
                  </a:cubicBezTo>
                  <a:cubicBezTo>
                    <a:pt x="231" y="31"/>
                    <a:pt x="232" y="26"/>
                    <a:pt x="230" y="26"/>
                  </a:cubicBezTo>
                  <a:cubicBezTo>
                    <a:pt x="230" y="23"/>
                    <a:pt x="232" y="24"/>
                    <a:pt x="232" y="23"/>
                  </a:cubicBezTo>
                  <a:cubicBezTo>
                    <a:pt x="231" y="20"/>
                    <a:pt x="231" y="17"/>
                    <a:pt x="231" y="14"/>
                  </a:cubicBezTo>
                  <a:cubicBezTo>
                    <a:pt x="232" y="15"/>
                    <a:pt x="233" y="15"/>
                    <a:pt x="231" y="14"/>
                  </a:cubicBezTo>
                  <a:cubicBezTo>
                    <a:pt x="231" y="14"/>
                    <a:pt x="231" y="14"/>
                    <a:pt x="231" y="14"/>
                  </a:cubicBezTo>
                  <a:cubicBezTo>
                    <a:pt x="232" y="14"/>
                    <a:pt x="232" y="14"/>
                    <a:pt x="232" y="14"/>
                  </a:cubicBezTo>
                  <a:cubicBezTo>
                    <a:pt x="231" y="12"/>
                    <a:pt x="231" y="7"/>
                    <a:pt x="230" y="5"/>
                  </a:cubicBezTo>
                  <a:cubicBezTo>
                    <a:pt x="230" y="5"/>
                    <a:pt x="230" y="5"/>
                    <a:pt x="231" y="5"/>
                  </a:cubicBezTo>
                  <a:cubicBezTo>
                    <a:pt x="228" y="0"/>
                    <a:pt x="230" y="6"/>
                    <a:pt x="227" y="5"/>
                  </a:cubicBezTo>
                  <a:cubicBezTo>
                    <a:pt x="228" y="4"/>
                    <a:pt x="228" y="4"/>
                    <a:pt x="228" y="4"/>
                  </a:cubicBezTo>
                  <a:cubicBezTo>
                    <a:pt x="226" y="5"/>
                    <a:pt x="224" y="3"/>
                    <a:pt x="222" y="5"/>
                  </a:cubicBezTo>
                  <a:cubicBezTo>
                    <a:pt x="222" y="5"/>
                    <a:pt x="222" y="4"/>
                    <a:pt x="222" y="4"/>
                  </a:cubicBezTo>
                  <a:cubicBezTo>
                    <a:pt x="222" y="4"/>
                    <a:pt x="221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18" y="5"/>
                    <a:pt x="217" y="5"/>
                    <a:pt x="216" y="6"/>
                  </a:cubicBezTo>
                  <a:cubicBezTo>
                    <a:pt x="216" y="6"/>
                    <a:pt x="216" y="5"/>
                    <a:pt x="217" y="5"/>
                  </a:cubicBezTo>
                  <a:cubicBezTo>
                    <a:pt x="215" y="4"/>
                    <a:pt x="215" y="6"/>
                    <a:pt x="213" y="6"/>
                  </a:cubicBezTo>
                  <a:cubicBezTo>
                    <a:pt x="212" y="6"/>
                    <a:pt x="211" y="5"/>
                    <a:pt x="212" y="5"/>
                  </a:cubicBezTo>
                  <a:cubicBezTo>
                    <a:pt x="211" y="6"/>
                    <a:pt x="208" y="6"/>
                    <a:pt x="207" y="7"/>
                  </a:cubicBezTo>
                  <a:cubicBezTo>
                    <a:pt x="207" y="6"/>
                    <a:pt x="206" y="6"/>
                    <a:pt x="205" y="6"/>
                  </a:cubicBezTo>
                  <a:cubicBezTo>
                    <a:pt x="194" y="7"/>
                    <a:pt x="184" y="7"/>
                    <a:pt x="173" y="10"/>
                  </a:cubicBezTo>
                  <a:cubicBezTo>
                    <a:pt x="172" y="8"/>
                    <a:pt x="176" y="8"/>
                    <a:pt x="175" y="7"/>
                  </a:cubicBezTo>
                  <a:cubicBezTo>
                    <a:pt x="175" y="9"/>
                    <a:pt x="173" y="8"/>
                    <a:pt x="170" y="8"/>
                  </a:cubicBezTo>
                  <a:cubicBezTo>
                    <a:pt x="170" y="8"/>
                    <a:pt x="170" y="8"/>
                    <a:pt x="170" y="8"/>
                  </a:cubicBezTo>
                  <a:cubicBezTo>
                    <a:pt x="168" y="9"/>
                    <a:pt x="168" y="8"/>
                    <a:pt x="166" y="8"/>
                  </a:cubicBezTo>
                  <a:cubicBezTo>
                    <a:pt x="166" y="9"/>
                    <a:pt x="166" y="9"/>
                    <a:pt x="166" y="9"/>
                  </a:cubicBezTo>
                  <a:cubicBezTo>
                    <a:pt x="165" y="10"/>
                    <a:pt x="163" y="7"/>
                    <a:pt x="162" y="9"/>
                  </a:cubicBezTo>
                  <a:cubicBezTo>
                    <a:pt x="161" y="8"/>
                    <a:pt x="161" y="8"/>
                    <a:pt x="161" y="8"/>
                  </a:cubicBezTo>
                  <a:cubicBezTo>
                    <a:pt x="159" y="10"/>
                    <a:pt x="158" y="7"/>
                    <a:pt x="157" y="9"/>
                  </a:cubicBezTo>
                  <a:cubicBezTo>
                    <a:pt x="157" y="9"/>
                    <a:pt x="157" y="9"/>
                    <a:pt x="157" y="9"/>
                  </a:cubicBezTo>
                  <a:cubicBezTo>
                    <a:pt x="154" y="8"/>
                    <a:pt x="152" y="11"/>
                    <a:pt x="151" y="10"/>
                  </a:cubicBezTo>
                  <a:cubicBezTo>
                    <a:pt x="148" y="10"/>
                    <a:pt x="146" y="10"/>
                    <a:pt x="146" y="12"/>
                  </a:cubicBezTo>
                  <a:cubicBezTo>
                    <a:pt x="145" y="11"/>
                    <a:pt x="145" y="10"/>
                    <a:pt x="146" y="10"/>
                  </a:cubicBezTo>
                  <a:cubicBezTo>
                    <a:pt x="138" y="11"/>
                    <a:pt x="129" y="11"/>
                    <a:pt x="122" y="13"/>
                  </a:cubicBezTo>
                  <a:cubicBezTo>
                    <a:pt x="121" y="13"/>
                    <a:pt x="122" y="13"/>
                    <a:pt x="122" y="12"/>
                  </a:cubicBezTo>
                  <a:cubicBezTo>
                    <a:pt x="118" y="14"/>
                    <a:pt x="113" y="11"/>
                    <a:pt x="110" y="14"/>
                  </a:cubicBezTo>
                  <a:cubicBezTo>
                    <a:pt x="109" y="15"/>
                    <a:pt x="109" y="15"/>
                    <a:pt x="109" y="15"/>
                  </a:cubicBezTo>
                  <a:cubicBezTo>
                    <a:pt x="108" y="15"/>
                    <a:pt x="108" y="14"/>
                    <a:pt x="107" y="13"/>
                  </a:cubicBezTo>
                  <a:cubicBezTo>
                    <a:pt x="106" y="14"/>
                    <a:pt x="103" y="14"/>
                    <a:pt x="102" y="15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0" y="14"/>
                    <a:pt x="98" y="15"/>
                    <a:pt x="96" y="15"/>
                  </a:cubicBezTo>
                  <a:cubicBezTo>
                    <a:pt x="97" y="14"/>
                    <a:pt x="97" y="14"/>
                    <a:pt x="97" y="14"/>
                  </a:cubicBezTo>
                  <a:cubicBezTo>
                    <a:pt x="86" y="12"/>
                    <a:pt x="73" y="11"/>
                    <a:pt x="65" y="13"/>
                  </a:cubicBezTo>
                  <a:cubicBezTo>
                    <a:pt x="63" y="14"/>
                    <a:pt x="64" y="11"/>
                    <a:pt x="63" y="12"/>
                  </a:cubicBezTo>
                  <a:cubicBezTo>
                    <a:pt x="54" y="14"/>
                    <a:pt x="44" y="10"/>
                    <a:pt x="36" y="13"/>
                  </a:cubicBezTo>
                  <a:cubicBezTo>
                    <a:pt x="30" y="13"/>
                    <a:pt x="28" y="17"/>
                    <a:pt x="28" y="17"/>
                  </a:cubicBezTo>
                  <a:cubicBezTo>
                    <a:pt x="43" y="17"/>
                    <a:pt x="56" y="19"/>
                    <a:pt x="71" y="21"/>
                  </a:cubicBezTo>
                  <a:cubicBezTo>
                    <a:pt x="76" y="21"/>
                    <a:pt x="82" y="21"/>
                    <a:pt x="87" y="21"/>
                  </a:cubicBezTo>
                  <a:cubicBezTo>
                    <a:pt x="106" y="21"/>
                    <a:pt x="126" y="24"/>
                    <a:pt x="145" y="21"/>
                  </a:cubicBezTo>
                  <a:cubicBezTo>
                    <a:pt x="144" y="21"/>
                    <a:pt x="145" y="20"/>
                    <a:pt x="146" y="20"/>
                  </a:cubicBezTo>
                  <a:cubicBezTo>
                    <a:pt x="147" y="20"/>
                    <a:pt x="147" y="20"/>
                    <a:pt x="147" y="20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50" y="19"/>
                    <a:pt x="149" y="20"/>
                    <a:pt x="148" y="21"/>
                  </a:cubicBezTo>
                  <a:cubicBezTo>
                    <a:pt x="156" y="20"/>
                    <a:pt x="163" y="19"/>
                    <a:pt x="170" y="19"/>
                  </a:cubicBezTo>
                  <a:cubicBezTo>
                    <a:pt x="171" y="18"/>
                    <a:pt x="174" y="19"/>
                    <a:pt x="174" y="17"/>
                  </a:cubicBezTo>
                  <a:cubicBezTo>
                    <a:pt x="175" y="17"/>
                    <a:pt x="174" y="18"/>
                    <a:pt x="174" y="18"/>
                  </a:cubicBezTo>
                  <a:cubicBezTo>
                    <a:pt x="180" y="17"/>
                    <a:pt x="180" y="17"/>
                    <a:pt x="185" y="18"/>
                  </a:cubicBezTo>
                  <a:cubicBezTo>
                    <a:pt x="195" y="18"/>
                    <a:pt x="205" y="17"/>
                    <a:pt x="215" y="16"/>
                  </a:cubicBezTo>
                  <a:cubicBezTo>
                    <a:pt x="220" y="15"/>
                    <a:pt x="220" y="15"/>
                    <a:pt x="220" y="15"/>
                  </a:cubicBezTo>
                  <a:cubicBezTo>
                    <a:pt x="220" y="19"/>
                    <a:pt x="220" y="19"/>
                    <a:pt x="220" y="19"/>
                  </a:cubicBezTo>
                  <a:cubicBezTo>
                    <a:pt x="221" y="39"/>
                    <a:pt x="223" y="59"/>
                    <a:pt x="222" y="80"/>
                  </a:cubicBezTo>
                  <a:cubicBezTo>
                    <a:pt x="225" y="83"/>
                    <a:pt x="223" y="88"/>
                    <a:pt x="225" y="91"/>
                  </a:cubicBezTo>
                  <a:cubicBezTo>
                    <a:pt x="225" y="91"/>
                    <a:pt x="225" y="91"/>
                    <a:pt x="225" y="91"/>
                  </a:cubicBezTo>
                  <a:cubicBezTo>
                    <a:pt x="225" y="94"/>
                    <a:pt x="224" y="95"/>
                    <a:pt x="223" y="99"/>
                  </a:cubicBezTo>
                  <a:cubicBezTo>
                    <a:pt x="224" y="99"/>
                    <a:pt x="223" y="101"/>
                    <a:pt x="224" y="100"/>
                  </a:cubicBezTo>
                  <a:cubicBezTo>
                    <a:pt x="226" y="102"/>
                    <a:pt x="222" y="103"/>
                    <a:pt x="223" y="105"/>
                  </a:cubicBezTo>
                  <a:cubicBezTo>
                    <a:pt x="222" y="105"/>
                    <a:pt x="224" y="105"/>
                    <a:pt x="223" y="105"/>
                  </a:cubicBezTo>
                  <a:cubicBezTo>
                    <a:pt x="224" y="110"/>
                    <a:pt x="223" y="104"/>
                    <a:pt x="220" y="110"/>
                  </a:cubicBezTo>
                  <a:cubicBezTo>
                    <a:pt x="221" y="117"/>
                    <a:pt x="219" y="129"/>
                    <a:pt x="217" y="130"/>
                  </a:cubicBezTo>
                  <a:cubicBezTo>
                    <a:pt x="217" y="130"/>
                    <a:pt x="217" y="130"/>
                    <a:pt x="217" y="130"/>
                  </a:cubicBezTo>
                  <a:cubicBezTo>
                    <a:pt x="215" y="128"/>
                    <a:pt x="214" y="132"/>
                    <a:pt x="213" y="131"/>
                  </a:cubicBezTo>
                  <a:cubicBezTo>
                    <a:pt x="213" y="131"/>
                    <a:pt x="213" y="131"/>
                    <a:pt x="214" y="130"/>
                  </a:cubicBezTo>
                  <a:cubicBezTo>
                    <a:pt x="209" y="131"/>
                    <a:pt x="207" y="133"/>
                    <a:pt x="203" y="133"/>
                  </a:cubicBezTo>
                  <a:cubicBezTo>
                    <a:pt x="200" y="135"/>
                    <a:pt x="195" y="134"/>
                    <a:pt x="193" y="136"/>
                  </a:cubicBezTo>
                  <a:cubicBezTo>
                    <a:pt x="193" y="135"/>
                    <a:pt x="191" y="135"/>
                    <a:pt x="190" y="135"/>
                  </a:cubicBezTo>
                  <a:cubicBezTo>
                    <a:pt x="188" y="138"/>
                    <a:pt x="183" y="135"/>
                    <a:pt x="181" y="138"/>
                  </a:cubicBezTo>
                  <a:cubicBezTo>
                    <a:pt x="181" y="137"/>
                    <a:pt x="181" y="137"/>
                    <a:pt x="181" y="137"/>
                  </a:cubicBezTo>
                  <a:cubicBezTo>
                    <a:pt x="171" y="140"/>
                    <a:pt x="160" y="140"/>
                    <a:pt x="150" y="142"/>
                  </a:cubicBezTo>
                  <a:cubicBezTo>
                    <a:pt x="145" y="143"/>
                    <a:pt x="138" y="141"/>
                    <a:pt x="132" y="142"/>
                  </a:cubicBezTo>
                  <a:cubicBezTo>
                    <a:pt x="131" y="143"/>
                    <a:pt x="132" y="143"/>
                    <a:pt x="131" y="144"/>
                  </a:cubicBezTo>
                  <a:cubicBezTo>
                    <a:pt x="129" y="144"/>
                    <a:pt x="131" y="143"/>
                    <a:pt x="130" y="142"/>
                  </a:cubicBezTo>
                  <a:cubicBezTo>
                    <a:pt x="127" y="144"/>
                    <a:pt x="123" y="142"/>
                    <a:pt x="119" y="142"/>
                  </a:cubicBezTo>
                  <a:cubicBezTo>
                    <a:pt x="118" y="143"/>
                    <a:pt x="117" y="143"/>
                    <a:pt x="118" y="143"/>
                  </a:cubicBezTo>
                  <a:cubicBezTo>
                    <a:pt x="113" y="142"/>
                    <a:pt x="107" y="144"/>
                    <a:pt x="103" y="142"/>
                  </a:cubicBezTo>
                  <a:cubicBezTo>
                    <a:pt x="104" y="145"/>
                    <a:pt x="100" y="144"/>
                    <a:pt x="99" y="144"/>
                  </a:cubicBezTo>
                  <a:cubicBezTo>
                    <a:pt x="98" y="144"/>
                    <a:pt x="98" y="143"/>
                    <a:pt x="98" y="143"/>
                  </a:cubicBezTo>
                  <a:cubicBezTo>
                    <a:pt x="95" y="143"/>
                    <a:pt x="93" y="143"/>
                    <a:pt x="89" y="142"/>
                  </a:cubicBezTo>
                  <a:cubicBezTo>
                    <a:pt x="87" y="142"/>
                    <a:pt x="87" y="143"/>
                    <a:pt x="84" y="143"/>
                  </a:cubicBezTo>
                  <a:cubicBezTo>
                    <a:pt x="83" y="141"/>
                    <a:pt x="80" y="142"/>
                    <a:pt x="78" y="142"/>
                  </a:cubicBezTo>
                  <a:cubicBezTo>
                    <a:pt x="78" y="143"/>
                    <a:pt x="75" y="144"/>
                    <a:pt x="73" y="143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67" y="142"/>
                    <a:pt x="57" y="138"/>
                    <a:pt x="49" y="139"/>
                  </a:cubicBezTo>
                  <a:cubicBezTo>
                    <a:pt x="48" y="138"/>
                    <a:pt x="48" y="138"/>
                    <a:pt x="48" y="138"/>
                  </a:cubicBezTo>
                  <a:cubicBezTo>
                    <a:pt x="40" y="139"/>
                    <a:pt x="32" y="135"/>
                    <a:pt x="24" y="136"/>
                  </a:cubicBezTo>
                  <a:cubicBezTo>
                    <a:pt x="22" y="135"/>
                    <a:pt x="18" y="134"/>
                    <a:pt x="16" y="134"/>
                  </a:cubicBezTo>
                  <a:cubicBezTo>
                    <a:pt x="16" y="134"/>
                    <a:pt x="16" y="134"/>
                    <a:pt x="15" y="134"/>
                  </a:cubicBezTo>
                  <a:cubicBezTo>
                    <a:pt x="17" y="131"/>
                    <a:pt x="18" y="129"/>
                    <a:pt x="17" y="126"/>
                  </a:cubicBezTo>
                  <a:cubicBezTo>
                    <a:pt x="18" y="126"/>
                    <a:pt x="18" y="126"/>
                    <a:pt x="18" y="126"/>
                  </a:cubicBezTo>
                  <a:cubicBezTo>
                    <a:pt x="17" y="123"/>
                    <a:pt x="17" y="119"/>
                    <a:pt x="18" y="115"/>
                  </a:cubicBezTo>
                  <a:cubicBezTo>
                    <a:pt x="18" y="114"/>
                    <a:pt x="18" y="111"/>
                    <a:pt x="17" y="112"/>
                  </a:cubicBezTo>
                  <a:cubicBezTo>
                    <a:pt x="16" y="111"/>
                    <a:pt x="18" y="112"/>
                    <a:pt x="17" y="110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20" y="104"/>
                    <a:pt x="20" y="98"/>
                    <a:pt x="20" y="90"/>
                  </a:cubicBezTo>
                  <a:cubicBezTo>
                    <a:pt x="22" y="88"/>
                    <a:pt x="20" y="83"/>
                    <a:pt x="21" y="79"/>
                  </a:cubicBezTo>
                  <a:cubicBezTo>
                    <a:pt x="21" y="77"/>
                    <a:pt x="22" y="73"/>
                    <a:pt x="20" y="71"/>
                  </a:cubicBezTo>
                  <a:cubicBezTo>
                    <a:pt x="21" y="71"/>
                    <a:pt x="21" y="71"/>
                    <a:pt x="21" y="71"/>
                  </a:cubicBezTo>
                  <a:cubicBezTo>
                    <a:pt x="21" y="67"/>
                    <a:pt x="21" y="63"/>
                    <a:pt x="22" y="59"/>
                  </a:cubicBezTo>
                  <a:cubicBezTo>
                    <a:pt x="22" y="56"/>
                    <a:pt x="21" y="56"/>
                    <a:pt x="20" y="54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0" y="52"/>
                    <a:pt x="19" y="52"/>
                    <a:pt x="18" y="51"/>
                  </a:cubicBezTo>
                  <a:cubicBezTo>
                    <a:pt x="19" y="49"/>
                    <a:pt x="18" y="49"/>
                    <a:pt x="18" y="47"/>
                  </a:cubicBezTo>
                  <a:cubicBezTo>
                    <a:pt x="19" y="49"/>
                    <a:pt x="20" y="50"/>
                    <a:pt x="21" y="51"/>
                  </a:cubicBezTo>
                  <a:cubicBezTo>
                    <a:pt x="22" y="49"/>
                    <a:pt x="19" y="46"/>
                    <a:pt x="21" y="44"/>
                  </a:cubicBezTo>
                  <a:cubicBezTo>
                    <a:pt x="21" y="42"/>
                    <a:pt x="21" y="40"/>
                    <a:pt x="19" y="40"/>
                  </a:cubicBezTo>
                  <a:cubicBezTo>
                    <a:pt x="20" y="41"/>
                    <a:pt x="20" y="39"/>
                    <a:pt x="21" y="40"/>
                  </a:cubicBezTo>
                  <a:cubicBezTo>
                    <a:pt x="20" y="38"/>
                    <a:pt x="20" y="37"/>
                    <a:pt x="20" y="3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9" y="37"/>
                    <a:pt x="19" y="35"/>
                    <a:pt x="17" y="35"/>
                  </a:cubicBezTo>
                  <a:cubicBezTo>
                    <a:pt x="18" y="36"/>
                    <a:pt x="18" y="36"/>
                    <a:pt x="18" y="37"/>
                  </a:cubicBezTo>
                  <a:cubicBezTo>
                    <a:pt x="17" y="37"/>
                    <a:pt x="16" y="34"/>
                    <a:pt x="17" y="34"/>
                  </a:cubicBezTo>
                  <a:cubicBezTo>
                    <a:pt x="18" y="33"/>
                    <a:pt x="19" y="35"/>
                    <a:pt x="19" y="34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2"/>
                    <a:pt x="16" y="32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6"/>
                    <a:pt x="15" y="39"/>
                    <a:pt x="16" y="42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19" y="44"/>
                    <a:pt x="18" y="46"/>
                  </a:cubicBezTo>
                  <a:cubicBezTo>
                    <a:pt x="17" y="45"/>
                    <a:pt x="17" y="45"/>
                    <a:pt x="16" y="45"/>
                  </a:cubicBezTo>
                  <a:cubicBezTo>
                    <a:pt x="16" y="46"/>
                    <a:pt x="17" y="46"/>
                    <a:pt x="17" y="47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7" y="47"/>
                    <a:pt x="16" y="51"/>
                    <a:pt x="16" y="52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5" y="54"/>
                    <a:pt x="17" y="51"/>
                    <a:pt x="17" y="53"/>
                  </a:cubicBezTo>
                  <a:cubicBezTo>
                    <a:pt x="17" y="54"/>
                    <a:pt x="15" y="53"/>
                    <a:pt x="14" y="55"/>
                  </a:cubicBezTo>
                  <a:cubicBezTo>
                    <a:pt x="14" y="58"/>
                    <a:pt x="16" y="62"/>
                    <a:pt x="14" y="65"/>
                  </a:cubicBezTo>
                  <a:cubicBezTo>
                    <a:pt x="14" y="68"/>
                    <a:pt x="15" y="70"/>
                    <a:pt x="16" y="73"/>
                  </a:cubicBezTo>
                  <a:cubicBezTo>
                    <a:pt x="16" y="75"/>
                    <a:pt x="14" y="72"/>
                    <a:pt x="15" y="75"/>
                  </a:cubicBezTo>
                  <a:cubicBezTo>
                    <a:pt x="14" y="74"/>
                    <a:pt x="13" y="75"/>
                    <a:pt x="13" y="75"/>
                  </a:cubicBezTo>
                  <a:cubicBezTo>
                    <a:pt x="13" y="75"/>
                    <a:pt x="12" y="79"/>
                    <a:pt x="14" y="77"/>
                  </a:cubicBezTo>
                  <a:cubicBezTo>
                    <a:pt x="14" y="80"/>
                    <a:pt x="13" y="84"/>
                    <a:pt x="13" y="87"/>
                  </a:cubicBezTo>
                  <a:cubicBezTo>
                    <a:pt x="13" y="86"/>
                    <a:pt x="12" y="86"/>
                    <a:pt x="11" y="87"/>
                  </a:cubicBezTo>
                  <a:cubicBezTo>
                    <a:pt x="12" y="88"/>
                    <a:pt x="13" y="91"/>
                    <a:pt x="12" y="94"/>
                  </a:cubicBezTo>
                  <a:cubicBezTo>
                    <a:pt x="14" y="94"/>
                    <a:pt x="14" y="93"/>
                    <a:pt x="15" y="93"/>
                  </a:cubicBezTo>
                  <a:cubicBezTo>
                    <a:pt x="15" y="94"/>
                    <a:pt x="15" y="94"/>
                    <a:pt x="15" y="95"/>
                  </a:cubicBezTo>
                  <a:cubicBezTo>
                    <a:pt x="14" y="95"/>
                    <a:pt x="12" y="95"/>
                    <a:pt x="12" y="97"/>
                  </a:cubicBezTo>
                  <a:cubicBezTo>
                    <a:pt x="10" y="97"/>
                    <a:pt x="12" y="93"/>
                    <a:pt x="10" y="94"/>
                  </a:cubicBezTo>
                  <a:cubicBezTo>
                    <a:pt x="9" y="93"/>
                    <a:pt x="9" y="89"/>
                    <a:pt x="10" y="88"/>
                  </a:cubicBezTo>
                  <a:cubicBezTo>
                    <a:pt x="9" y="85"/>
                    <a:pt x="10" y="89"/>
                    <a:pt x="8" y="89"/>
                  </a:cubicBezTo>
                  <a:cubicBezTo>
                    <a:pt x="8" y="91"/>
                    <a:pt x="9" y="92"/>
                    <a:pt x="9" y="95"/>
                  </a:cubicBezTo>
                  <a:cubicBezTo>
                    <a:pt x="10" y="95"/>
                    <a:pt x="10" y="94"/>
                    <a:pt x="11" y="95"/>
                  </a:cubicBezTo>
                  <a:cubicBezTo>
                    <a:pt x="12" y="98"/>
                    <a:pt x="9" y="99"/>
                    <a:pt x="9" y="99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8" y="100"/>
                    <a:pt x="9" y="100"/>
                    <a:pt x="9" y="102"/>
                  </a:cubicBezTo>
                  <a:cubicBezTo>
                    <a:pt x="6" y="103"/>
                    <a:pt x="9" y="99"/>
                    <a:pt x="7" y="98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5" y="103"/>
                    <a:pt x="7" y="101"/>
                    <a:pt x="6" y="104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5"/>
                    <a:pt x="6" y="105"/>
                    <a:pt x="6" y="105"/>
                  </a:cubicBezTo>
                  <a:cubicBezTo>
                    <a:pt x="7" y="105"/>
                    <a:pt x="8" y="105"/>
                    <a:pt x="8" y="103"/>
                  </a:cubicBezTo>
                  <a:cubicBezTo>
                    <a:pt x="10" y="105"/>
                    <a:pt x="8" y="105"/>
                    <a:pt x="8" y="107"/>
                  </a:cubicBezTo>
                  <a:cubicBezTo>
                    <a:pt x="9" y="108"/>
                    <a:pt x="8" y="106"/>
                    <a:pt x="10" y="106"/>
                  </a:cubicBezTo>
                  <a:cubicBezTo>
                    <a:pt x="11" y="106"/>
                    <a:pt x="10" y="108"/>
                    <a:pt x="11" y="109"/>
                  </a:cubicBezTo>
                  <a:cubicBezTo>
                    <a:pt x="10" y="112"/>
                    <a:pt x="9" y="110"/>
                    <a:pt x="8" y="111"/>
                  </a:cubicBezTo>
                  <a:cubicBezTo>
                    <a:pt x="8" y="111"/>
                    <a:pt x="8" y="109"/>
                    <a:pt x="9" y="109"/>
                  </a:cubicBezTo>
                  <a:cubicBezTo>
                    <a:pt x="8" y="107"/>
                    <a:pt x="6" y="110"/>
                    <a:pt x="5" y="108"/>
                  </a:cubicBezTo>
                  <a:cubicBezTo>
                    <a:pt x="4" y="110"/>
                    <a:pt x="6" y="110"/>
                    <a:pt x="6" y="111"/>
                  </a:cubicBezTo>
                  <a:cubicBezTo>
                    <a:pt x="6" y="111"/>
                    <a:pt x="7" y="112"/>
                    <a:pt x="8" y="111"/>
                  </a:cubicBezTo>
                  <a:cubicBezTo>
                    <a:pt x="11" y="115"/>
                    <a:pt x="5" y="113"/>
                    <a:pt x="5" y="117"/>
                  </a:cubicBezTo>
                  <a:cubicBezTo>
                    <a:pt x="7" y="116"/>
                    <a:pt x="7" y="122"/>
                    <a:pt x="10" y="119"/>
                  </a:cubicBezTo>
                  <a:cubicBezTo>
                    <a:pt x="10" y="120"/>
                    <a:pt x="11" y="121"/>
                    <a:pt x="10" y="122"/>
                  </a:cubicBezTo>
                  <a:cubicBezTo>
                    <a:pt x="9" y="121"/>
                    <a:pt x="9" y="124"/>
                    <a:pt x="8" y="122"/>
                  </a:cubicBezTo>
                  <a:cubicBezTo>
                    <a:pt x="8" y="123"/>
                    <a:pt x="8" y="123"/>
                    <a:pt x="8" y="123"/>
                  </a:cubicBezTo>
                  <a:cubicBezTo>
                    <a:pt x="6" y="121"/>
                    <a:pt x="6" y="121"/>
                    <a:pt x="6" y="121"/>
                  </a:cubicBezTo>
                  <a:cubicBezTo>
                    <a:pt x="5" y="122"/>
                    <a:pt x="4" y="124"/>
                    <a:pt x="3" y="125"/>
                  </a:cubicBezTo>
                  <a:cubicBezTo>
                    <a:pt x="3" y="126"/>
                    <a:pt x="4" y="124"/>
                    <a:pt x="4" y="126"/>
                  </a:cubicBezTo>
                  <a:cubicBezTo>
                    <a:pt x="4" y="126"/>
                    <a:pt x="3" y="127"/>
                    <a:pt x="3" y="128"/>
                  </a:cubicBezTo>
                  <a:cubicBezTo>
                    <a:pt x="4" y="126"/>
                    <a:pt x="5" y="128"/>
                    <a:pt x="5" y="129"/>
                  </a:cubicBezTo>
                  <a:cubicBezTo>
                    <a:pt x="5" y="131"/>
                    <a:pt x="3" y="132"/>
                    <a:pt x="3" y="132"/>
                  </a:cubicBezTo>
                  <a:cubicBezTo>
                    <a:pt x="2" y="130"/>
                    <a:pt x="2" y="130"/>
                    <a:pt x="2" y="130"/>
                  </a:cubicBezTo>
                  <a:cubicBezTo>
                    <a:pt x="3" y="131"/>
                    <a:pt x="1" y="130"/>
                    <a:pt x="1" y="132"/>
                  </a:cubicBezTo>
                  <a:cubicBezTo>
                    <a:pt x="2" y="132"/>
                    <a:pt x="3" y="133"/>
                    <a:pt x="4" y="134"/>
                  </a:cubicBezTo>
                  <a:cubicBezTo>
                    <a:pt x="4" y="135"/>
                    <a:pt x="3" y="136"/>
                    <a:pt x="3" y="136"/>
                  </a:cubicBezTo>
                  <a:cubicBezTo>
                    <a:pt x="3" y="134"/>
                    <a:pt x="3" y="134"/>
                    <a:pt x="3" y="134"/>
                  </a:cubicBezTo>
                  <a:cubicBezTo>
                    <a:pt x="3" y="135"/>
                    <a:pt x="2" y="135"/>
                    <a:pt x="1" y="135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1" y="138"/>
                    <a:pt x="1" y="138"/>
                    <a:pt x="1" y="137"/>
                  </a:cubicBezTo>
                  <a:cubicBezTo>
                    <a:pt x="2" y="139"/>
                    <a:pt x="4" y="142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9" y="147"/>
                    <a:pt x="9" y="147"/>
                    <a:pt x="9" y="147"/>
                  </a:cubicBezTo>
                  <a:cubicBezTo>
                    <a:pt x="10" y="147"/>
                    <a:pt x="10" y="148"/>
                    <a:pt x="9" y="148"/>
                  </a:cubicBezTo>
                  <a:cubicBezTo>
                    <a:pt x="10" y="147"/>
                    <a:pt x="11" y="148"/>
                    <a:pt x="12" y="148"/>
                  </a:cubicBezTo>
                  <a:cubicBezTo>
                    <a:pt x="12" y="148"/>
                    <a:pt x="12" y="148"/>
                    <a:pt x="12" y="148"/>
                  </a:cubicBezTo>
                  <a:cubicBezTo>
                    <a:pt x="13" y="148"/>
                    <a:pt x="15" y="147"/>
                    <a:pt x="15" y="148"/>
                  </a:cubicBezTo>
                  <a:cubicBezTo>
                    <a:pt x="15" y="146"/>
                    <a:pt x="14" y="148"/>
                    <a:pt x="13" y="147"/>
                  </a:cubicBezTo>
                  <a:cubicBezTo>
                    <a:pt x="12" y="145"/>
                    <a:pt x="15" y="146"/>
                    <a:pt x="15" y="146"/>
                  </a:cubicBezTo>
                  <a:cubicBezTo>
                    <a:pt x="15" y="148"/>
                    <a:pt x="18" y="147"/>
                    <a:pt x="19" y="147"/>
                  </a:cubicBezTo>
                  <a:cubicBezTo>
                    <a:pt x="20" y="148"/>
                    <a:pt x="20" y="148"/>
                    <a:pt x="20" y="149"/>
                  </a:cubicBezTo>
                  <a:cubicBezTo>
                    <a:pt x="21" y="147"/>
                    <a:pt x="21" y="147"/>
                    <a:pt x="21" y="147"/>
                  </a:cubicBezTo>
                  <a:cubicBezTo>
                    <a:pt x="21" y="150"/>
                    <a:pt x="24" y="147"/>
                    <a:pt x="25" y="148"/>
                  </a:cubicBezTo>
                  <a:cubicBezTo>
                    <a:pt x="24" y="149"/>
                    <a:pt x="24" y="150"/>
                    <a:pt x="25" y="150"/>
                  </a:cubicBezTo>
                  <a:cubicBezTo>
                    <a:pt x="24" y="148"/>
                    <a:pt x="28" y="149"/>
                    <a:pt x="27" y="147"/>
                  </a:cubicBezTo>
                  <a:cubicBezTo>
                    <a:pt x="30" y="148"/>
                    <a:pt x="26" y="149"/>
                    <a:pt x="27" y="151"/>
                  </a:cubicBezTo>
                  <a:cubicBezTo>
                    <a:pt x="29" y="150"/>
                    <a:pt x="30" y="152"/>
                    <a:pt x="31" y="151"/>
                  </a:cubicBezTo>
                  <a:cubicBezTo>
                    <a:pt x="29" y="150"/>
                    <a:pt x="31" y="150"/>
                    <a:pt x="32" y="149"/>
                  </a:cubicBezTo>
                  <a:cubicBezTo>
                    <a:pt x="34" y="149"/>
                    <a:pt x="31" y="150"/>
                    <a:pt x="33" y="151"/>
                  </a:cubicBezTo>
                  <a:cubicBezTo>
                    <a:pt x="34" y="150"/>
                    <a:pt x="35" y="149"/>
                    <a:pt x="34" y="148"/>
                  </a:cubicBezTo>
                  <a:cubicBezTo>
                    <a:pt x="35" y="149"/>
                    <a:pt x="37" y="148"/>
                    <a:pt x="38" y="149"/>
                  </a:cubicBezTo>
                  <a:cubicBezTo>
                    <a:pt x="39" y="150"/>
                    <a:pt x="35" y="149"/>
                    <a:pt x="36" y="150"/>
                  </a:cubicBezTo>
                  <a:cubicBezTo>
                    <a:pt x="39" y="151"/>
                    <a:pt x="38" y="148"/>
                    <a:pt x="41" y="148"/>
                  </a:cubicBezTo>
                  <a:cubicBezTo>
                    <a:pt x="40" y="147"/>
                    <a:pt x="42" y="145"/>
                    <a:pt x="43" y="145"/>
                  </a:cubicBezTo>
                  <a:cubicBezTo>
                    <a:pt x="46" y="145"/>
                    <a:pt x="42" y="145"/>
                    <a:pt x="43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6" y="149"/>
                    <a:pt x="40" y="149"/>
                    <a:pt x="41" y="151"/>
                  </a:cubicBezTo>
                  <a:cubicBezTo>
                    <a:pt x="43" y="151"/>
                    <a:pt x="43" y="151"/>
                    <a:pt x="43" y="151"/>
                  </a:cubicBezTo>
                  <a:cubicBezTo>
                    <a:pt x="42" y="151"/>
                    <a:pt x="42" y="152"/>
                    <a:pt x="42" y="153"/>
                  </a:cubicBezTo>
                  <a:cubicBezTo>
                    <a:pt x="43" y="151"/>
                    <a:pt x="46" y="153"/>
                    <a:pt x="46" y="153"/>
                  </a:cubicBezTo>
                  <a:cubicBezTo>
                    <a:pt x="46" y="151"/>
                    <a:pt x="45" y="153"/>
                    <a:pt x="45" y="152"/>
                  </a:cubicBezTo>
                  <a:cubicBezTo>
                    <a:pt x="47" y="152"/>
                    <a:pt x="48" y="150"/>
                    <a:pt x="50" y="151"/>
                  </a:cubicBezTo>
                  <a:cubicBezTo>
                    <a:pt x="48" y="152"/>
                    <a:pt x="50" y="153"/>
                    <a:pt x="49" y="153"/>
                  </a:cubicBezTo>
                  <a:cubicBezTo>
                    <a:pt x="51" y="154"/>
                    <a:pt x="50" y="152"/>
                    <a:pt x="52" y="153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7" y="154"/>
                    <a:pt x="65" y="155"/>
                    <a:pt x="71" y="153"/>
                  </a:cubicBezTo>
                  <a:cubicBezTo>
                    <a:pt x="72" y="154"/>
                    <a:pt x="73" y="155"/>
                    <a:pt x="76" y="156"/>
                  </a:cubicBezTo>
                  <a:cubicBezTo>
                    <a:pt x="75" y="155"/>
                    <a:pt x="77" y="155"/>
                    <a:pt x="77" y="154"/>
                  </a:cubicBezTo>
                  <a:cubicBezTo>
                    <a:pt x="79" y="156"/>
                    <a:pt x="79" y="156"/>
                    <a:pt x="79" y="156"/>
                  </a:cubicBezTo>
                  <a:cubicBezTo>
                    <a:pt x="80" y="157"/>
                    <a:pt x="83" y="156"/>
                    <a:pt x="85" y="155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87" y="157"/>
                    <a:pt x="87" y="156"/>
                    <a:pt x="87" y="155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0" y="155"/>
                    <a:pt x="92" y="155"/>
                    <a:pt x="92" y="157"/>
                  </a:cubicBezTo>
                  <a:cubicBezTo>
                    <a:pt x="93" y="157"/>
                    <a:pt x="93" y="156"/>
                    <a:pt x="93" y="156"/>
                  </a:cubicBezTo>
                  <a:cubicBezTo>
                    <a:pt x="94" y="157"/>
                    <a:pt x="99" y="157"/>
                    <a:pt x="101" y="157"/>
                  </a:cubicBezTo>
                  <a:cubicBezTo>
                    <a:pt x="100" y="156"/>
                    <a:pt x="100" y="156"/>
                    <a:pt x="100" y="155"/>
                  </a:cubicBezTo>
                  <a:cubicBezTo>
                    <a:pt x="101" y="153"/>
                    <a:pt x="101" y="155"/>
                    <a:pt x="102" y="154"/>
                  </a:cubicBezTo>
                  <a:cubicBezTo>
                    <a:pt x="102" y="155"/>
                    <a:pt x="103" y="156"/>
                    <a:pt x="102" y="156"/>
                  </a:cubicBezTo>
                  <a:cubicBezTo>
                    <a:pt x="106" y="158"/>
                    <a:pt x="111" y="157"/>
                    <a:pt x="116" y="157"/>
                  </a:cubicBezTo>
                  <a:cubicBezTo>
                    <a:pt x="117" y="157"/>
                    <a:pt x="117" y="157"/>
                    <a:pt x="117" y="156"/>
                  </a:cubicBezTo>
                  <a:cubicBezTo>
                    <a:pt x="120" y="158"/>
                    <a:pt x="124" y="156"/>
                    <a:pt x="127" y="157"/>
                  </a:cubicBezTo>
                  <a:cubicBezTo>
                    <a:pt x="127" y="156"/>
                    <a:pt x="128" y="154"/>
                    <a:pt x="129" y="154"/>
                  </a:cubicBezTo>
                  <a:cubicBezTo>
                    <a:pt x="131" y="153"/>
                    <a:pt x="130" y="156"/>
                    <a:pt x="132" y="157"/>
                  </a:cubicBezTo>
                  <a:cubicBezTo>
                    <a:pt x="133" y="156"/>
                    <a:pt x="135" y="156"/>
                    <a:pt x="135" y="156"/>
                  </a:cubicBezTo>
                  <a:cubicBezTo>
                    <a:pt x="135" y="156"/>
                    <a:pt x="135" y="156"/>
                    <a:pt x="135" y="156"/>
                  </a:cubicBezTo>
                  <a:cubicBezTo>
                    <a:pt x="136" y="155"/>
                    <a:pt x="138" y="155"/>
                    <a:pt x="139" y="155"/>
                  </a:cubicBezTo>
                  <a:cubicBezTo>
                    <a:pt x="139" y="156"/>
                    <a:pt x="139" y="156"/>
                    <a:pt x="139" y="156"/>
                  </a:cubicBezTo>
                  <a:cubicBezTo>
                    <a:pt x="140" y="156"/>
                    <a:pt x="142" y="156"/>
                    <a:pt x="143" y="156"/>
                  </a:cubicBezTo>
                  <a:cubicBezTo>
                    <a:pt x="143" y="155"/>
                    <a:pt x="146" y="156"/>
                    <a:pt x="147" y="154"/>
                  </a:cubicBezTo>
                  <a:cubicBezTo>
                    <a:pt x="147" y="155"/>
                    <a:pt x="146" y="155"/>
                    <a:pt x="147" y="155"/>
                  </a:cubicBezTo>
                  <a:cubicBezTo>
                    <a:pt x="147" y="154"/>
                    <a:pt x="147" y="154"/>
                    <a:pt x="147" y="154"/>
                  </a:cubicBezTo>
                  <a:cubicBezTo>
                    <a:pt x="149" y="154"/>
                    <a:pt x="149" y="154"/>
                    <a:pt x="149" y="154"/>
                  </a:cubicBezTo>
                  <a:cubicBezTo>
                    <a:pt x="149" y="155"/>
                    <a:pt x="149" y="155"/>
                    <a:pt x="148" y="156"/>
                  </a:cubicBezTo>
                  <a:cubicBezTo>
                    <a:pt x="150" y="156"/>
                    <a:pt x="149" y="155"/>
                    <a:pt x="150" y="154"/>
                  </a:cubicBezTo>
                  <a:cubicBezTo>
                    <a:pt x="151" y="153"/>
                    <a:pt x="151" y="154"/>
                    <a:pt x="152" y="155"/>
                  </a:cubicBezTo>
                  <a:cubicBezTo>
                    <a:pt x="152" y="155"/>
                    <a:pt x="151" y="154"/>
                    <a:pt x="151" y="155"/>
                  </a:cubicBezTo>
                  <a:cubicBezTo>
                    <a:pt x="150" y="156"/>
                    <a:pt x="152" y="155"/>
                    <a:pt x="152" y="156"/>
                  </a:cubicBezTo>
                  <a:cubicBezTo>
                    <a:pt x="152" y="156"/>
                    <a:pt x="152" y="154"/>
                    <a:pt x="153" y="154"/>
                  </a:cubicBezTo>
                  <a:cubicBezTo>
                    <a:pt x="154" y="154"/>
                    <a:pt x="157" y="154"/>
                    <a:pt x="157" y="155"/>
                  </a:cubicBezTo>
                  <a:cubicBezTo>
                    <a:pt x="158" y="154"/>
                    <a:pt x="159" y="154"/>
                    <a:pt x="159" y="154"/>
                  </a:cubicBezTo>
                  <a:cubicBezTo>
                    <a:pt x="158" y="153"/>
                    <a:pt x="157" y="153"/>
                    <a:pt x="157" y="153"/>
                  </a:cubicBezTo>
                  <a:cubicBezTo>
                    <a:pt x="157" y="152"/>
                    <a:pt x="159" y="152"/>
                    <a:pt x="159" y="152"/>
                  </a:cubicBezTo>
                  <a:cubicBezTo>
                    <a:pt x="159" y="153"/>
                    <a:pt x="159" y="153"/>
                    <a:pt x="159" y="153"/>
                  </a:cubicBezTo>
                  <a:cubicBezTo>
                    <a:pt x="159" y="152"/>
                    <a:pt x="161" y="152"/>
                    <a:pt x="160" y="152"/>
                  </a:cubicBezTo>
                  <a:cubicBezTo>
                    <a:pt x="162" y="153"/>
                    <a:pt x="162" y="153"/>
                    <a:pt x="162" y="153"/>
                  </a:cubicBezTo>
                  <a:cubicBezTo>
                    <a:pt x="162" y="152"/>
                    <a:pt x="164" y="152"/>
                    <a:pt x="165" y="151"/>
                  </a:cubicBezTo>
                  <a:cubicBezTo>
                    <a:pt x="166" y="153"/>
                    <a:pt x="165" y="154"/>
                    <a:pt x="167" y="154"/>
                  </a:cubicBezTo>
                  <a:cubicBezTo>
                    <a:pt x="169" y="152"/>
                    <a:pt x="169" y="152"/>
                    <a:pt x="169" y="152"/>
                  </a:cubicBezTo>
                  <a:cubicBezTo>
                    <a:pt x="170" y="152"/>
                    <a:pt x="171" y="152"/>
                    <a:pt x="170" y="153"/>
                  </a:cubicBezTo>
                  <a:cubicBezTo>
                    <a:pt x="174" y="153"/>
                    <a:pt x="174" y="149"/>
                    <a:pt x="177" y="150"/>
                  </a:cubicBezTo>
                  <a:cubicBezTo>
                    <a:pt x="176" y="152"/>
                    <a:pt x="177" y="152"/>
                    <a:pt x="179" y="152"/>
                  </a:cubicBezTo>
                  <a:cubicBezTo>
                    <a:pt x="179" y="152"/>
                    <a:pt x="179" y="151"/>
                    <a:pt x="179" y="151"/>
                  </a:cubicBezTo>
                  <a:cubicBezTo>
                    <a:pt x="179" y="150"/>
                    <a:pt x="179" y="152"/>
                    <a:pt x="177" y="151"/>
                  </a:cubicBezTo>
                  <a:cubicBezTo>
                    <a:pt x="177" y="150"/>
                    <a:pt x="178" y="151"/>
                    <a:pt x="179" y="150"/>
                  </a:cubicBezTo>
                  <a:cubicBezTo>
                    <a:pt x="182" y="153"/>
                    <a:pt x="188" y="149"/>
                    <a:pt x="193" y="149"/>
                  </a:cubicBezTo>
                  <a:cubicBezTo>
                    <a:pt x="192" y="148"/>
                    <a:pt x="194" y="149"/>
                    <a:pt x="195" y="148"/>
                  </a:cubicBezTo>
                  <a:cubicBezTo>
                    <a:pt x="195" y="150"/>
                    <a:pt x="198" y="147"/>
                    <a:pt x="199" y="148"/>
                  </a:cubicBezTo>
                  <a:cubicBezTo>
                    <a:pt x="198" y="146"/>
                    <a:pt x="198" y="146"/>
                    <a:pt x="198" y="146"/>
                  </a:cubicBezTo>
                  <a:cubicBezTo>
                    <a:pt x="201" y="147"/>
                    <a:pt x="202" y="143"/>
                    <a:pt x="204" y="144"/>
                  </a:cubicBezTo>
                  <a:cubicBezTo>
                    <a:pt x="205" y="144"/>
                    <a:pt x="203" y="146"/>
                    <a:pt x="203" y="146"/>
                  </a:cubicBezTo>
                  <a:cubicBezTo>
                    <a:pt x="205" y="147"/>
                    <a:pt x="208" y="143"/>
                    <a:pt x="210" y="145"/>
                  </a:cubicBezTo>
                  <a:cubicBezTo>
                    <a:pt x="210" y="144"/>
                    <a:pt x="209" y="143"/>
                    <a:pt x="211" y="142"/>
                  </a:cubicBezTo>
                  <a:cubicBezTo>
                    <a:pt x="212" y="142"/>
                    <a:pt x="215" y="142"/>
                    <a:pt x="215" y="142"/>
                  </a:cubicBezTo>
                  <a:cubicBezTo>
                    <a:pt x="216" y="142"/>
                    <a:pt x="216" y="141"/>
                    <a:pt x="218" y="141"/>
                  </a:cubicBezTo>
                  <a:cubicBezTo>
                    <a:pt x="218" y="142"/>
                    <a:pt x="217" y="142"/>
                    <a:pt x="217" y="142"/>
                  </a:cubicBezTo>
                  <a:cubicBezTo>
                    <a:pt x="219" y="142"/>
                    <a:pt x="220" y="141"/>
                    <a:pt x="222" y="140"/>
                  </a:cubicBezTo>
                  <a:cubicBezTo>
                    <a:pt x="223" y="140"/>
                    <a:pt x="223" y="140"/>
                    <a:pt x="223" y="140"/>
                  </a:cubicBezTo>
                  <a:cubicBezTo>
                    <a:pt x="228" y="137"/>
                    <a:pt x="226" y="138"/>
                    <a:pt x="227" y="137"/>
                  </a:cubicBezTo>
                  <a:cubicBezTo>
                    <a:pt x="228" y="135"/>
                    <a:pt x="230" y="133"/>
                    <a:pt x="230" y="132"/>
                  </a:cubicBezTo>
                  <a:cubicBezTo>
                    <a:pt x="229" y="130"/>
                    <a:pt x="232" y="128"/>
                    <a:pt x="230" y="128"/>
                  </a:cubicBezTo>
                  <a:cubicBezTo>
                    <a:pt x="230" y="128"/>
                    <a:pt x="231" y="127"/>
                    <a:pt x="231" y="127"/>
                  </a:cubicBezTo>
                  <a:cubicBezTo>
                    <a:pt x="231" y="126"/>
                    <a:pt x="229" y="125"/>
                    <a:pt x="229" y="124"/>
                  </a:cubicBezTo>
                  <a:cubicBezTo>
                    <a:pt x="231" y="125"/>
                    <a:pt x="231" y="125"/>
                    <a:pt x="231" y="125"/>
                  </a:cubicBezTo>
                  <a:cubicBezTo>
                    <a:pt x="232" y="125"/>
                    <a:pt x="232" y="122"/>
                    <a:pt x="233" y="121"/>
                  </a:cubicBezTo>
                  <a:cubicBezTo>
                    <a:pt x="231" y="122"/>
                    <a:pt x="233" y="120"/>
                    <a:pt x="232" y="120"/>
                  </a:cubicBezTo>
                  <a:cubicBezTo>
                    <a:pt x="232" y="118"/>
                    <a:pt x="232" y="118"/>
                    <a:pt x="232" y="118"/>
                  </a:cubicBezTo>
                  <a:cubicBezTo>
                    <a:pt x="232" y="116"/>
                    <a:pt x="231" y="118"/>
                    <a:pt x="231" y="115"/>
                  </a:cubicBezTo>
                  <a:cubicBezTo>
                    <a:pt x="231" y="114"/>
                    <a:pt x="233" y="115"/>
                    <a:pt x="233" y="116"/>
                  </a:cubicBezTo>
                  <a:cubicBezTo>
                    <a:pt x="234" y="114"/>
                    <a:pt x="233" y="113"/>
                    <a:pt x="233" y="112"/>
                  </a:cubicBezTo>
                  <a:cubicBezTo>
                    <a:pt x="233" y="112"/>
                    <a:pt x="233" y="112"/>
                    <a:pt x="233" y="112"/>
                  </a:cubicBezTo>
                  <a:cubicBezTo>
                    <a:pt x="233" y="112"/>
                    <a:pt x="233" y="112"/>
                    <a:pt x="233" y="112"/>
                  </a:cubicBezTo>
                  <a:cubicBezTo>
                    <a:pt x="233" y="111"/>
                    <a:pt x="233" y="111"/>
                    <a:pt x="233" y="110"/>
                  </a:cubicBezTo>
                  <a:cubicBezTo>
                    <a:pt x="233" y="110"/>
                    <a:pt x="233" y="110"/>
                    <a:pt x="233" y="110"/>
                  </a:cubicBezTo>
                  <a:cubicBezTo>
                    <a:pt x="233" y="111"/>
                    <a:pt x="233" y="111"/>
                    <a:pt x="233" y="111"/>
                  </a:cubicBezTo>
                  <a:cubicBezTo>
                    <a:pt x="233" y="111"/>
                    <a:pt x="233" y="111"/>
                    <a:pt x="233" y="110"/>
                  </a:cubicBezTo>
                  <a:cubicBezTo>
                    <a:pt x="234" y="110"/>
                    <a:pt x="234" y="110"/>
                    <a:pt x="234" y="110"/>
                  </a:cubicBezTo>
                  <a:cubicBezTo>
                    <a:pt x="234" y="109"/>
                    <a:pt x="234" y="109"/>
                    <a:pt x="234" y="109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5" y="108"/>
                    <a:pt x="234" y="106"/>
                    <a:pt x="234" y="106"/>
                  </a:cubicBezTo>
                  <a:cubicBezTo>
                    <a:pt x="235" y="102"/>
                    <a:pt x="235" y="96"/>
                    <a:pt x="234" y="94"/>
                  </a:cubicBezTo>
                  <a:cubicBezTo>
                    <a:pt x="234" y="94"/>
                    <a:pt x="235" y="94"/>
                    <a:pt x="234" y="94"/>
                  </a:cubicBezTo>
                  <a:cubicBezTo>
                    <a:pt x="234" y="93"/>
                    <a:pt x="233" y="91"/>
                    <a:pt x="234" y="91"/>
                  </a:cubicBezTo>
                  <a:cubicBezTo>
                    <a:pt x="234" y="90"/>
                    <a:pt x="235" y="90"/>
                    <a:pt x="235" y="88"/>
                  </a:cubicBezTo>
                  <a:cubicBezTo>
                    <a:pt x="235" y="88"/>
                    <a:pt x="234" y="88"/>
                    <a:pt x="234" y="88"/>
                  </a:cubicBezTo>
                  <a:cubicBezTo>
                    <a:pt x="236" y="85"/>
                    <a:pt x="233" y="81"/>
                    <a:pt x="234" y="77"/>
                  </a:cubicBezTo>
                  <a:cubicBezTo>
                    <a:pt x="235" y="78"/>
                    <a:pt x="235" y="78"/>
                    <a:pt x="235" y="79"/>
                  </a:cubicBezTo>
                  <a:cubicBezTo>
                    <a:pt x="235" y="76"/>
                    <a:pt x="235" y="73"/>
                    <a:pt x="233" y="70"/>
                  </a:cubicBezTo>
                  <a:cubicBezTo>
                    <a:pt x="234" y="71"/>
                    <a:pt x="234" y="71"/>
                    <a:pt x="235" y="71"/>
                  </a:cubicBezTo>
                  <a:close/>
                  <a:moveTo>
                    <a:pt x="233" y="107"/>
                  </a:moveTo>
                  <a:cubicBezTo>
                    <a:pt x="233" y="107"/>
                    <a:pt x="233" y="108"/>
                    <a:pt x="233" y="108"/>
                  </a:cubicBezTo>
                  <a:cubicBezTo>
                    <a:pt x="233" y="108"/>
                    <a:pt x="233" y="107"/>
                    <a:pt x="233" y="107"/>
                  </a:cubicBezTo>
                  <a:close/>
                </a:path>
              </a:pathLst>
            </a:custGeom>
            <a:solidFill>
              <a:srgbClr val="4F81BD">
                <a:lumMod val="75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36000" tIns="72000" rIns="36000" bIns="36000" anchor="ctr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Print" pitchFamily="2" charset="0"/>
              </a:endParaRPr>
            </a:p>
          </p:txBody>
        </p:sp>
      </p:grpSp>
      <p:grpSp>
        <p:nvGrpSpPr>
          <p:cNvPr id="51" name="Grupa 161"/>
          <p:cNvGrpSpPr>
            <a:grpSpLocks/>
          </p:cNvGrpSpPr>
          <p:nvPr/>
        </p:nvGrpSpPr>
        <p:grpSpPr bwMode="auto">
          <a:xfrm>
            <a:off x="8349524" y="3877074"/>
            <a:ext cx="1223963" cy="817562"/>
            <a:chOff x="3975122" y="3852904"/>
            <a:chExt cx="504056" cy="336640"/>
          </a:xfrm>
        </p:grpSpPr>
        <p:sp>
          <p:nvSpPr>
            <p:cNvPr id="52" name="Freeform 6"/>
            <p:cNvSpPr>
              <a:spLocks/>
            </p:cNvSpPr>
            <p:nvPr/>
          </p:nvSpPr>
          <p:spPr bwMode="auto">
            <a:xfrm>
              <a:off x="3996043" y="3860748"/>
              <a:ext cx="481174" cy="324874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0" y="134"/>
                </a:cxn>
                <a:cxn ang="0">
                  <a:pos x="212" y="131"/>
                </a:cxn>
                <a:cxn ang="0">
                  <a:pos x="220" y="0"/>
                </a:cxn>
                <a:cxn ang="0">
                  <a:pos x="5" y="6"/>
                </a:cxn>
              </a:cxnLst>
              <a:rect l="0" t="0" r="r" b="b"/>
              <a:pathLst>
                <a:path w="225" h="152">
                  <a:moveTo>
                    <a:pt x="5" y="6"/>
                  </a:moveTo>
                  <a:cubicBezTo>
                    <a:pt x="5" y="6"/>
                    <a:pt x="15" y="63"/>
                    <a:pt x="0" y="134"/>
                  </a:cubicBezTo>
                  <a:cubicBezTo>
                    <a:pt x="85" y="152"/>
                    <a:pt x="155" y="151"/>
                    <a:pt x="212" y="131"/>
                  </a:cubicBezTo>
                  <a:cubicBezTo>
                    <a:pt x="225" y="116"/>
                    <a:pt x="220" y="0"/>
                    <a:pt x="220" y="0"/>
                  </a:cubicBezTo>
                  <a:cubicBezTo>
                    <a:pt x="220" y="0"/>
                    <a:pt x="117" y="14"/>
                    <a:pt x="5" y="6"/>
                  </a:cubicBezTo>
                  <a:close/>
                </a:path>
              </a:pathLst>
            </a:custGeom>
            <a:solidFill>
              <a:srgbClr val="6D6E71">
                <a:lumMod val="20000"/>
                <a:lumOff val="80000"/>
              </a:srgbClr>
            </a:solidFill>
            <a:ln w="6350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lIns="36000" tIns="72000" rIns="36000" bIns="36000" anchor="ctr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Print" pitchFamily="2" charset="0"/>
                  <a:ea typeface="+mn-ea"/>
                  <a:cs typeface="+mn-cs"/>
                </a:rPr>
                <a:t>İletişim Düzeyi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Print" pitchFamily="2" charset="0"/>
                <a:ea typeface="+mn-ea"/>
                <a:cs typeface="+mn-cs"/>
              </a:endParaRPr>
            </a:p>
          </p:txBody>
        </p:sp>
        <p:sp>
          <p:nvSpPr>
            <p:cNvPr id="53" name="Freeform 19"/>
            <p:cNvSpPr>
              <a:spLocks noEditPoints="1"/>
            </p:cNvSpPr>
            <p:nvPr/>
          </p:nvSpPr>
          <p:spPr bwMode="auto">
            <a:xfrm>
              <a:off x="3975122" y="3852904"/>
              <a:ext cx="504056" cy="336640"/>
            </a:xfrm>
            <a:custGeom>
              <a:avLst/>
              <a:gdLst/>
              <a:ahLst/>
              <a:cxnLst>
                <a:cxn ang="0">
                  <a:pos x="232" y="61"/>
                </a:cxn>
                <a:cxn ang="0">
                  <a:pos x="233" y="49"/>
                </a:cxn>
                <a:cxn ang="0">
                  <a:pos x="233" y="29"/>
                </a:cxn>
                <a:cxn ang="0">
                  <a:pos x="232" y="14"/>
                </a:cxn>
                <a:cxn ang="0">
                  <a:pos x="222" y="4"/>
                </a:cxn>
                <a:cxn ang="0">
                  <a:pos x="220" y="5"/>
                </a:cxn>
                <a:cxn ang="0">
                  <a:pos x="205" y="6"/>
                </a:cxn>
                <a:cxn ang="0">
                  <a:pos x="166" y="9"/>
                </a:cxn>
                <a:cxn ang="0">
                  <a:pos x="146" y="12"/>
                </a:cxn>
                <a:cxn ang="0">
                  <a:pos x="107" y="13"/>
                </a:cxn>
                <a:cxn ang="0">
                  <a:pos x="63" y="12"/>
                </a:cxn>
                <a:cxn ang="0">
                  <a:pos x="146" y="20"/>
                </a:cxn>
                <a:cxn ang="0">
                  <a:pos x="174" y="18"/>
                </a:cxn>
                <a:cxn ang="0">
                  <a:pos x="225" y="91"/>
                </a:cxn>
                <a:cxn ang="0">
                  <a:pos x="220" y="110"/>
                </a:cxn>
                <a:cxn ang="0">
                  <a:pos x="193" y="136"/>
                </a:cxn>
                <a:cxn ang="0">
                  <a:pos x="131" y="144"/>
                </a:cxn>
                <a:cxn ang="0">
                  <a:pos x="98" y="143"/>
                </a:cxn>
                <a:cxn ang="0">
                  <a:pos x="49" y="139"/>
                </a:cxn>
                <a:cxn ang="0">
                  <a:pos x="18" y="126"/>
                </a:cxn>
                <a:cxn ang="0">
                  <a:pos x="21" y="79"/>
                </a:cxn>
                <a:cxn ang="0">
                  <a:pos x="18" y="51"/>
                </a:cxn>
                <a:cxn ang="0">
                  <a:pos x="20" y="36"/>
                </a:cxn>
                <a:cxn ang="0">
                  <a:pos x="17" y="30"/>
                </a:cxn>
                <a:cxn ang="0">
                  <a:pos x="18" y="46"/>
                </a:cxn>
                <a:cxn ang="0">
                  <a:pos x="17" y="53"/>
                </a:cxn>
                <a:cxn ang="0">
                  <a:pos x="14" y="77"/>
                </a:cxn>
                <a:cxn ang="0">
                  <a:pos x="12" y="97"/>
                </a:cxn>
                <a:cxn ang="0">
                  <a:pos x="9" y="99"/>
                </a:cxn>
                <a:cxn ang="0">
                  <a:pos x="6" y="103"/>
                </a:cxn>
                <a:cxn ang="0">
                  <a:pos x="8" y="111"/>
                </a:cxn>
                <a:cxn ang="0">
                  <a:pos x="10" y="119"/>
                </a:cxn>
                <a:cxn ang="0">
                  <a:pos x="4" y="126"/>
                </a:cxn>
                <a:cxn ang="0">
                  <a:pos x="4" y="134"/>
                </a:cxn>
                <a:cxn ang="0">
                  <a:pos x="0" y="136"/>
                </a:cxn>
                <a:cxn ang="0">
                  <a:pos x="8" y="148"/>
                </a:cxn>
                <a:cxn ang="0">
                  <a:pos x="12" y="148"/>
                </a:cxn>
                <a:cxn ang="0">
                  <a:pos x="20" y="149"/>
                </a:cxn>
                <a:cxn ang="0">
                  <a:pos x="31" y="151"/>
                </a:cxn>
                <a:cxn ang="0">
                  <a:pos x="41" y="148"/>
                </a:cxn>
                <a:cxn ang="0">
                  <a:pos x="42" y="153"/>
                </a:cxn>
                <a:cxn ang="0">
                  <a:pos x="51" y="153"/>
                </a:cxn>
                <a:cxn ang="0">
                  <a:pos x="85" y="156"/>
                </a:cxn>
                <a:cxn ang="0">
                  <a:pos x="101" y="157"/>
                </a:cxn>
                <a:cxn ang="0">
                  <a:pos x="127" y="157"/>
                </a:cxn>
                <a:cxn ang="0">
                  <a:pos x="139" y="156"/>
                </a:cxn>
                <a:cxn ang="0">
                  <a:pos x="148" y="156"/>
                </a:cxn>
                <a:cxn ang="0">
                  <a:pos x="157" y="155"/>
                </a:cxn>
                <a:cxn ang="0">
                  <a:pos x="162" y="153"/>
                </a:cxn>
                <a:cxn ang="0">
                  <a:pos x="179" y="152"/>
                </a:cxn>
                <a:cxn ang="0">
                  <a:pos x="199" y="148"/>
                </a:cxn>
                <a:cxn ang="0">
                  <a:pos x="215" y="142"/>
                </a:cxn>
                <a:cxn ang="0">
                  <a:pos x="230" y="132"/>
                </a:cxn>
                <a:cxn ang="0">
                  <a:pos x="232" y="120"/>
                </a:cxn>
                <a:cxn ang="0">
                  <a:pos x="233" y="112"/>
                </a:cxn>
                <a:cxn ang="0">
                  <a:pos x="234" y="109"/>
                </a:cxn>
                <a:cxn ang="0">
                  <a:pos x="235" y="88"/>
                </a:cxn>
                <a:cxn ang="0">
                  <a:pos x="233" y="107"/>
                </a:cxn>
              </a:cxnLst>
              <a:rect l="0" t="0" r="r" b="b"/>
              <a:pathLst>
                <a:path w="236" h="158">
                  <a:moveTo>
                    <a:pt x="235" y="71"/>
                  </a:moveTo>
                  <a:cubicBezTo>
                    <a:pt x="235" y="69"/>
                    <a:pt x="234" y="67"/>
                    <a:pt x="233" y="66"/>
                  </a:cubicBezTo>
                  <a:cubicBezTo>
                    <a:pt x="233" y="67"/>
                    <a:pt x="234" y="66"/>
                    <a:pt x="234" y="67"/>
                  </a:cubicBezTo>
                  <a:cubicBezTo>
                    <a:pt x="233" y="68"/>
                    <a:pt x="232" y="66"/>
                    <a:pt x="232" y="65"/>
                  </a:cubicBezTo>
                  <a:cubicBezTo>
                    <a:pt x="232" y="65"/>
                    <a:pt x="232" y="65"/>
                    <a:pt x="232" y="65"/>
                  </a:cubicBezTo>
                  <a:cubicBezTo>
                    <a:pt x="232" y="63"/>
                    <a:pt x="232" y="62"/>
                    <a:pt x="232" y="61"/>
                  </a:cubicBezTo>
                  <a:cubicBezTo>
                    <a:pt x="232" y="59"/>
                    <a:pt x="232" y="62"/>
                    <a:pt x="233" y="61"/>
                  </a:cubicBezTo>
                  <a:cubicBezTo>
                    <a:pt x="234" y="61"/>
                    <a:pt x="234" y="57"/>
                    <a:pt x="234" y="56"/>
                  </a:cubicBezTo>
                  <a:cubicBezTo>
                    <a:pt x="234" y="56"/>
                    <a:pt x="233" y="55"/>
                    <a:pt x="233" y="55"/>
                  </a:cubicBezTo>
                  <a:cubicBezTo>
                    <a:pt x="232" y="54"/>
                    <a:pt x="234" y="54"/>
                    <a:pt x="234" y="53"/>
                  </a:cubicBezTo>
                  <a:cubicBezTo>
                    <a:pt x="231" y="49"/>
                    <a:pt x="231" y="49"/>
                    <a:pt x="231" y="49"/>
                  </a:cubicBezTo>
                  <a:cubicBezTo>
                    <a:pt x="231" y="49"/>
                    <a:pt x="232" y="48"/>
                    <a:pt x="233" y="49"/>
                  </a:cubicBezTo>
                  <a:cubicBezTo>
                    <a:pt x="232" y="46"/>
                    <a:pt x="230" y="44"/>
                    <a:pt x="229" y="42"/>
                  </a:cubicBezTo>
                  <a:cubicBezTo>
                    <a:pt x="230" y="41"/>
                    <a:pt x="229" y="38"/>
                    <a:pt x="229" y="37"/>
                  </a:cubicBezTo>
                  <a:cubicBezTo>
                    <a:pt x="230" y="36"/>
                    <a:pt x="229" y="38"/>
                    <a:pt x="229" y="38"/>
                  </a:cubicBezTo>
                  <a:cubicBezTo>
                    <a:pt x="230" y="36"/>
                    <a:pt x="230" y="36"/>
                    <a:pt x="230" y="36"/>
                  </a:cubicBezTo>
                  <a:cubicBezTo>
                    <a:pt x="231" y="39"/>
                    <a:pt x="232" y="36"/>
                    <a:pt x="233" y="37"/>
                  </a:cubicBezTo>
                  <a:cubicBezTo>
                    <a:pt x="232" y="36"/>
                    <a:pt x="233" y="32"/>
                    <a:pt x="233" y="29"/>
                  </a:cubicBezTo>
                  <a:cubicBezTo>
                    <a:pt x="231" y="31"/>
                    <a:pt x="232" y="26"/>
                    <a:pt x="230" y="26"/>
                  </a:cubicBezTo>
                  <a:cubicBezTo>
                    <a:pt x="230" y="23"/>
                    <a:pt x="232" y="24"/>
                    <a:pt x="232" y="23"/>
                  </a:cubicBezTo>
                  <a:cubicBezTo>
                    <a:pt x="231" y="20"/>
                    <a:pt x="231" y="17"/>
                    <a:pt x="231" y="14"/>
                  </a:cubicBezTo>
                  <a:cubicBezTo>
                    <a:pt x="232" y="15"/>
                    <a:pt x="233" y="15"/>
                    <a:pt x="231" y="14"/>
                  </a:cubicBezTo>
                  <a:cubicBezTo>
                    <a:pt x="231" y="14"/>
                    <a:pt x="231" y="14"/>
                    <a:pt x="231" y="14"/>
                  </a:cubicBezTo>
                  <a:cubicBezTo>
                    <a:pt x="232" y="14"/>
                    <a:pt x="232" y="14"/>
                    <a:pt x="232" y="14"/>
                  </a:cubicBezTo>
                  <a:cubicBezTo>
                    <a:pt x="231" y="12"/>
                    <a:pt x="231" y="7"/>
                    <a:pt x="230" y="5"/>
                  </a:cubicBezTo>
                  <a:cubicBezTo>
                    <a:pt x="230" y="5"/>
                    <a:pt x="230" y="5"/>
                    <a:pt x="231" y="5"/>
                  </a:cubicBezTo>
                  <a:cubicBezTo>
                    <a:pt x="228" y="0"/>
                    <a:pt x="230" y="6"/>
                    <a:pt x="227" y="5"/>
                  </a:cubicBezTo>
                  <a:cubicBezTo>
                    <a:pt x="228" y="4"/>
                    <a:pt x="228" y="4"/>
                    <a:pt x="228" y="4"/>
                  </a:cubicBezTo>
                  <a:cubicBezTo>
                    <a:pt x="226" y="5"/>
                    <a:pt x="224" y="3"/>
                    <a:pt x="222" y="5"/>
                  </a:cubicBezTo>
                  <a:cubicBezTo>
                    <a:pt x="222" y="5"/>
                    <a:pt x="222" y="4"/>
                    <a:pt x="222" y="4"/>
                  </a:cubicBezTo>
                  <a:cubicBezTo>
                    <a:pt x="222" y="4"/>
                    <a:pt x="221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20" y="5"/>
                    <a:pt x="220" y="5"/>
                    <a:pt x="220" y="5"/>
                  </a:cubicBezTo>
                  <a:cubicBezTo>
                    <a:pt x="218" y="5"/>
                    <a:pt x="217" y="5"/>
                    <a:pt x="216" y="6"/>
                  </a:cubicBezTo>
                  <a:cubicBezTo>
                    <a:pt x="216" y="6"/>
                    <a:pt x="216" y="5"/>
                    <a:pt x="217" y="5"/>
                  </a:cubicBezTo>
                  <a:cubicBezTo>
                    <a:pt x="215" y="4"/>
                    <a:pt x="215" y="6"/>
                    <a:pt x="213" y="6"/>
                  </a:cubicBezTo>
                  <a:cubicBezTo>
                    <a:pt x="212" y="6"/>
                    <a:pt x="211" y="5"/>
                    <a:pt x="212" y="5"/>
                  </a:cubicBezTo>
                  <a:cubicBezTo>
                    <a:pt x="211" y="6"/>
                    <a:pt x="208" y="6"/>
                    <a:pt x="207" y="7"/>
                  </a:cubicBezTo>
                  <a:cubicBezTo>
                    <a:pt x="207" y="6"/>
                    <a:pt x="206" y="6"/>
                    <a:pt x="205" y="6"/>
                  </a:cubicBezTo>
                  <a:cubicBezTo>
                    <a:pt x="194" y="7"/>
                    <a:pt x="184" y="7"/>
                    <a:pt x="173" y="10"/>
                  </a:cubicBezTo>
                  <a:cubicBezTo>
                    <a:pt x="172" y="8"/>
                    <a:pt x="176" y="8"/>
                    <a:pt x="175" y="7"/>
                  </a:cubicBezTo>
                  <a:cubicBezTo>
                    <a:pt x="175" y="9"/>
                    <a:pt x="173" y="8"/>
                    <a:pt x="170" y="8"/>
                  </a:cubicBezTo>
                  <a:cubicBezTo>
                    <a:pt x="170" y="8"/>
                    <a:pt x="170" y="8"/>
                    <a:pt x="170" y="8"/>
                  </a:cubicBezTo>
                  <a:cubicBezTo>
                    <a:pt x="168" y="9"/>
                    <a:pt x="168" y="8"/>
                    <a:pt x="166" y="8"/>
                  </a:cubicBezTo>
                  <a:cubicBezTo>
                    <a:pt x="166" y="9"/>
                    <a:pt x="166" y="9"/>
                    <a:pt x="166" y="9"/>
                  </a:cubicBezTo>
                  <a:cubicBezTo>
                    <a:pt x="165" y="10"/>
                    <a:pt x="163" y="7"/>
                    <a:pt x="162" y="9"/>
                  </a:cubicBezTo>
                  <a:cubicBezTo>
                    <a:pt x="161" y="8"/>
                    <a:pt x="161" y="8"/>
                    <a:pt x="161" y="8"/>
                  </a:cubicBezTo>
                  <a:cubicBezTo>
                    <a:pt x="159" y="10"/>
                    <a:pt x="158" y="7"/>
                    <a:pt x="157" y="9"/>
                  </a:cubicBezTo>
                  <a:cubicBezTo>
                    <a:pt x="157" y="9"/>
                    <a:pt x="157" y="9"/>
                    <a:pt x="157" y="9"/>
                  </a:cubicBezTo>
                  <a:cubicBezTo>
                    <a:pt x="154" y="8"/>
                    <a:pt x="152" y="11"/>
                    <a:pt x="151" y="10"/>
                  </a:cubicBezTo>
                  <a:cubicBezTo>
                    <a:pt x="148" y="10"/>
                    <a:pt x="146" y="10"/>
                    <a:pt x="146" y="12"/>
                  </a:cubicBezTo>
                  <a:cubicBezTo>
                    <a:pt x="145" y="11"/>
                    <a:pt x="145" y="10"/>
                    <a:pt x="146" y="10"/>
                  </a:cubicBezTo>
                  <a:cubicBezTo>
                    <a:pt x="138" y="11"/>
                    <a:pt x="129" y="11"/>
                    <a:pt x="122" y="13"/>
                  </a:cubicBezTo>
                  <a:cubicBezTo>
                    <a:pt x="121" y="13"/>
                    <a:pt x="122" y="13"/>
                    <a:pt x="122" y="12"/>
                  </a:cubicBezTo>
                  <a:cubicBezTo>
                    <a:pt x="118" y="14"/>
                    <a:pt x="113" y="11"/>
                    <a:pt x="110" y="14"/>
                  </a:cubicBezTo>
                  <a:cubicBezTo>
                    <a:pt x="109" y="15"/>
                    <a:pt x="109" y="15"/>
                    <a:pt x="109" y="15"/>
                  </a:cubicBezTo>
                  <a:cubicBezTo>
                    <a:pt x="108" y="15"/>
                    <a:pt x="108" y="14"/>
                    <a:pt x="107" y="13"/>
                  </a:cubicBezTo>
                  <a:cubicBezTo>
                    <a:pt x="106" y="14"/>
                    <a:pt x="103" y="14"/>
                    <a:pt x="102" y="15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0" y="14"/>
                    <a:pt x="98" y="15"/>
                    <a:pt x="96" y="15"/>
                  </a:cubicBezTo>
                  <a:cubicBezTo>
                    <a:pt x="97" y="14"/>
                    <a:pt x="97" y="14"/>
                    <a:pt x="97" y="14"/>
                  </a:cubicBezTo>
                  <a:cubicBezTo>
                    <a:pt x="86" y="12"/>
                    <a:pt x="73" y="11"/>
                    <a:pt x="65" y="13"/>
                  </a:cubicBezTo>
                  <a:cubicBezTo>
                    <a:pt x="63" y="14"/>
                    <a:pt x="64" y="11"/>
                    <a:pt x="63" y="12"/>
                  </a:cubicBezTo>
                  <a:cubicBezTo>
                    <a:pt x="54" y="14"/>
                    <a:pt x="44" y="10"/>
                    <a:pt x="36" y="13"/>
                  </a:cubicBezTo>
                  <a:cubicBezTo>
                    <a:pt x="30" y="13"/>
                    <a:pt x="28" y="17"/>
                    <a:pt x="28" y="17"/>
                  </a:cubicBezTo>
                  <a:cubicBezTo>
                    <a:pt x="43" y="17"/>
                    <a:pt x="56" y="19"/>
                    <a:pt x="71" y="21"/>
                  </a:cubicBezTo>
                  <a:cubicBezTo>
                    <a:pt x="76" y="21"/>
                    <a:pt x="82" y="21"/>
                    <a:pt x="87" y="21"/>
                  </a:cubicBezTo>
                  <a:cubicBezTo>
                    <a:pt x="106" y="21"/>
                    <a:pt x="126" y="24"/>
                    <a:pt x="145" y="21"/>
                  </a:cubicBezTo>
                  <a:cubicBezTo>
                    <a:pt x="144" y="21"/>
                    <a:pt x="145" y="20"/>
                    <a:pt x="146" y="20"/>
                  </a:cubicBezTo>
                  <a:cubicBezTo>
                    <a:pt x="147" y="20"/>
                    <a:pt x="147" y="20"/>
                    <a:pt x="147" y="20"/>
                  </a:cubicBezTo>
                  <a:cubicBezTo>
                    <a:pt x="148" y="19"/>
                    <a:pt x="148" y="19"/>
                    <a:pt x="148" y="19"/>
                  </a:cubicBezTo>
                  <a:cubicBezTo>
                    <a:pt x="150" y="19"/>
                    <a:pt x="149" y="20"/>
                    <a:pt x="148" y="21"/>
                  </a:cubicBezTo>
                  <a:cubicBezTo>
                    <a:pt x="156" y="20"/>
                    <a:pt x="163" y="19"/>
                    <a:pt x="170" y="19"/>
                  </a:cubicBezTo>
                  <a:cubicBezTo>
                    <a:pt x="171" y="18"/>
                    <a:pt x="174" y="19"/>
                    <a:pt x="174" y="17"/>
                  </a:cubicBezTo>
                  <a:cubicBezTo>
                    <a:pt x="175" y="17"/>
                    <a:pt x="174" y="18"/>
                    <a:pt x="174" y="18"/>
                  </a:cubicBezTo>
                  <a:cubicBezTo>
                    <a:pt x="180" y="17"/>
                    <a:pt x="180" y="17"/>
                    <a:pt x="185" y="18"/>
                  </a:cubicBezTo>
                  <a:cubicBezTo>
                    <a:pt x="195" y="18"/>
                    <a:pt x="205" y="17"/>
                    <a:pt x="215" y="16"/>
                  </a:cubicBezTo>
                  <a:cubicBezTo>
                    <a:pt x="220" y="15"/>
                    <a:pt x="220" y="15"/>
                    <a:pt x="220" y="15"/>
                  </a:cubicBezTo>
                  <a:cubicBezTo>
                    <a:pt x="220" y="19"/>
                    <a:pt x="220" y="19"/>
                    <a:pt x="220" y="19"/>
                  </a:cubicBezTo>
                  <a:cubicBezTo>
                    <a:pt x="221" y="39"/>
                    <a:pt x="223" y="59"/>
                    <a:pt x="222" y="80"/>
                  </a:cubicBezTo>
                  <a:cubicBezTo>
                    <a:pt x="225" y="83"/>
                    <a:pt x="223" y="88"/>
                    <a:pt x="225" y="91"/>
                  </a:cubicBezTo>
                  <a:cubicBezTo>
                    <a:pt x="225" y="91"/>
                    <a:pt x="225" y="91"/>
                    <a:pt x="225" y="91"/>
                  </a:cubicBezTo>
                  <a:cubicBezTo>
                    <a:pt x="225" y="94"/>
                    <a:pt x="224" y="95"/>
                    <a:pt x="223" y="99"/>
                  </a:cubicBezTo>
                  <a:cubicBezTo>
                    <a:pt x="224" y="99"/>
                    <a:pt x="223" y="101"/>
                    <a:pt x="224" y="100"/>
                  </a:cubicBezTo>
                  <a:cubicBezTo>
                    <a:pt x="226" y="102"/>
                    <a:pt x="222" y="103"/>
                    <a:pt x="223" y="105"/>
                  </a:cubicBezTo>
                  <a:cubicBezTo>
                    <a:pt x="222" y="105"/>
                    <a:pt x="224" y="105"/>
                    <a:pt x="223" y="105"/>
                  </a:cubicBezTo>
                  <a:cubicBezTo>
                    <a:pt x="224" y="110"/>
                    <a:pt x="223" y="104"/>
                    <a:pt x="220" y="110"/>
                  </a:cubicBezTo>
                  <a:cubicBezTo>
                    <a:pt x="221" y="117"/>
                    <a:pt x="219" y="129"/>
                    <a:pt x="217" y="130"/>
                  </a:cubicBezTo>
                  <a:cubicBezTo>
                    <a:pt x="217" y="130"/>
                    <a:pt x="217" y="130"/>
                    <a:pt x="217" y="130"/>
                  </a:cubicBezTo>
                  <a:cubicBezTo>
                    <a:pt x="215" y="128"/>
                    <a:pt x="214" y="132"/>
                    <a:pt x="213" y="131"/>
                  </a:cubicBezTo>
                  <a:cubicBezTo>
                    <a:pt x="213" y="131"/>
                    <a:pt x="213" y="131"/>
                    <a:pt x="214" y="130"/>
                  </a:cubicBezTo>
                  <a:cubicBezTo>
                    <a:pt x="209" y="131"/>
                    <a:pt x="207" y="133"/>
                    <a:pt x="203" y="133"/>
                  </a:cubicBezTo>
                  <a:cubicBezTo>
                    <a:pt x="200" y="135"/>
                    <a:pt x="195" y="134"/>
                    <a:pt x="193" y="136"/>
                  </a:cubicBezTo>
                  <a:cubicBezTo>
                    <a:pt x="193" y="135"/>
                    <a:pt x="191" y="135"/>
                    <a:pt x="190" y="135"/>
                  </a:cubicBezTo>
                  <a:cubicBezTo>
                    <a:pt x="188" y="138"/>
                    <a:pt x="183" y="135"/>
                    <a:pt x="181" y="138"/>
                  </a:cubicBezTo>
                  <a:cubicBezTo>
                    <a:pt x="181" y="137"/>
                    <a:pt x="181" y="137"/>
                    <a:pt x="181" y="137"/>
                  </a:cubicBezTo>
                  <a:cubicBezTo>
                    <a:pt x="171" y="140"/>
                    <a:pt x="160" y="140"/>
                    <a:pt x="150" y="142"/>
                  </a:cubicBezTo>
                  <a:cubicBezTo>
                    <a:pt x="145" y="143"/>
                    <a:pt x="138" y="141"/>
                    <a:pt x="132" y="142"/>
                  </a:cubicBezTo>
                  <a:cubicBezTo>
                    <a:pt x="131" y="143"/>
                    <a:pt x="132" y="143"/>
                    <a:pt x="131" y="144"/>
                  </a:cubicBezTo>
                  <a:cubicBezTo>
                    <a:pt x="129" y="144"/>
                    <a:pt x="131" y="143"/>
                    <a:pt x="130" y="142"/>
                  </a:cubicBezTo>
                  <a:cubicBezTo>
                    <a:pt x="127" y="144"/>
                    <a:pt x="123" y="142"/>
                    <a:pt x="119" y="142"/>
                  </a:cubicBezTo>
                  <a:cubicBezTo>
                    <a:pt x="118" y="143"/>
                    <a:pt x="117" y="143"/>
                    <a:pt x="118" y="143"/>
                  </a:cubicBezTo>
                  <a:cubicBezTo>
                    <a:pt x="113" y="142"/>
                    <a:pt x="107" y="144"/>
                    <a:pt x="103" y="142"/>
                  </a:cubicBezTo>
                  <a:cubicBezTo>
                    <a:pt x="104" y="145"/>
                    <a:pt x="100" y="144"/>
                    <a:pt x="99" y="144"/>
                  </a:cubicBezTo>
                  <a:cubicBezTo>
                    <a:pt x="98" y="144"/>
                    <a:pt x="98" y="143"/>
                    <a:pt x="98" y="143"/>
                  </a:cubicBezTo>
                  <a:cubicBezTo>
                    <a:pt x="95" y="143"/>
                    <a:pt x="93" y="143"/>
                    <a:pt x="89" y="142"/>
                  </a:cubicBezTo>
                  <a:cubicBezTo>
                    <a:pt x="87" y="142"/>
                    <a:pt x="87" y="143"/>
                    <a:pt x="84" y="143"/>
                  </a:cubicBezTo>
                  <a:cubicBezTo>
                    <a:pt x="83" y="141"/>
                    <a:pt x="80" y="142"/>
                    <a:pt x="78" y="142"/>
                  </a:cubicBezTo>
                  <a:cubicBezTo>
                    <a:pt x="78" y="143"/>
                    <a:pt x="75" y="144"/>
                    <a:pt x="73" y="143"/>
                  </a:cubicBezTo>
                  <a:cubicBezTo>
                    <a:pt x="74" y="141"/>
                    <a:pt x="74" y="141"/>
                    <a:pt x="74" y="141"/>
                  </a:cubicBezTo>
                  <a:cubicBezTo>
                    <a:pt x="67" y="142"/>
                    <a:pt x="57" y="138"/>
                    <a:pt x="49" y="139"/>
                  </a:cubicBezTo>
                  <a:cubicBezTo>
                    <a:pt x="48" y="138"/>
                    <a:pt x="48" y="138"/>
                    <a:pt x="48" y="138"/>
                  </a:cubicBezTo>
                  <a:cubicBezTo>
                    <a:pt x="40" y="139"/>
                    <a:pt x="32" y="135"/>
                    <a:pt x="24" y="136"/>
                  </a:cubicBezTo>
                  <a:cubicBezTo>
                    <a:pt x="22" y="135"/>
                    <a:pt x="18" y="134"/>
                    <a:pt x="16" y="134"/>
                  </a:cubicBezTo>
                  <a:cubicBezTo>
                    <a:pt x="16" y="134"/>
                    <a:pt x="16" y="134"/>
                    <a:pt x="15" y="134"/>
                  </a:cubicBezTo>
                  <a:cubicBezTo>
                    <a:pt x="17" y="131"/>
                    <a:pt x="18" y="129"/>
                    <a:pt x="17" y="126"/>
                  </a:cubicBezTo>
                  <a:cubicBezTo>
                    <a:pt x="18" y="126"/>
                    <a:pt x="18" y="126"/>
                    <a:pt x="18" y="126"/>
                  </a:cubicBezTo>
                  <a:cubicBezTo>
                    <a:pt x="17" y="123"/>
                    <a:pt x="17" y="119"/>
                    <a:pt x="18" y="115"/>
                  </a:cubicBezTo>
                  <a:cubicBezTo>
                    <a:pt x="18" y="114"/>
                    <a:pt x="18" y="111"/>
                    <a:pt x="17" y="112"/>
                  </a:cubicBezTo>
                  <a:cubicBezTo>
                    <a:pt x="16" y="111"/>
                    <a:pt x="18" y="112"/>
                    <a:pt x="17" y="110"/>
                  </a:cubicBezTo>
                  <a:cubicBezTo>
                    <a:pt x="19" y="112"/>
                    <a:pt x="19" y="112"/>
                    <a:pt x="19" y="112"/>
                  </a:cubicBezTo>
                  <a:cubicBezTo>
                    <a:pt x="20" y="104"/>
                    <a:pt x="20" y="98"/>
                    <a:pt x="20" y="90"/>
                  </a:cubicBezTo>
                  <a:cubicBezTo>
                    <a:pt x="22" y="88"/>
                    <a:pt x="20" y="83"/>
                    <a:pt x="21" y="79"/>
                  </a:cubicBezTo>
                  <a:cubicBezTo>
                    <a:pt x="21" y="77"/>
                    <a:pt x="22" y="73"/>
                    <a:pt x="20" y="71"/>
                  </a:cubicBezTo>
                  <a:cubicBezTo>
                    <a:pt x="21" y="71"/>
                    <a:pt x="21" y="71"/>
                    <a:pt x="21" y="71"/>
                  </a:cubicBezTo>
                  <a:cubicBezTo>
                    <a:pt x="21" y="67"/>
                    <a:pt x="21" y="63"/>
                    <a:pt x="22" y="59"/>
                  </a:cubicBezTo>
                  <a:cubicBezTo>
                    <a:pt x="22" y="56"/>
                    <a:pt x="21" y="56"/>
                    <a:pt x="20" y="54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0" y="52"/>
                    <a:pt x="19" y="52"/>
                    <a:pt x="18" y="51"/>
                  </a:cubicBezTo>
                  <a:cubicBezTo>
                    <a:pt x="19" y="49"/>
                    <a:pt x="18" y="49"/>
                    <a:pt x="18" y="47"/>
                  </a:cubicBezTo>
                  <a:cubicBezTo>
                    <a:pt x="19" y="49"/>
                    <a:pt x="20" y="50"/>
                    <a:pt x="21" y="51"/>
                  </a:cubicBezTo>
                  <a:cubicBezTo>
                    <a:pt x="22" y="49"/>
                    <a:pt x="19" y="46"/>
                    <a:pt x="21" y="44"/>
                  </a:cubicBezTo>
                  <a:cubicBezTo>
                    <a:pt x="21" y="42"/>
                    <a:pt x="21" y="40"/>
                    <a:pt x="19" y="40"/>
                  </a:cubicBezTo>
                  <a:cubicBezTo>
                    <a:pt x="20" y="41"/>
                    <a:pt x="20" y="39"/>
                    <a:pt x="21" y="40"/>
                  </a:cubicBezTo>
                  <a:cubicBezTo>
                    <a:pt x="20" y="38"/>
                    <a:pt x="20" y="37"/>
                    <a:pt x="20" y="3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9" y="37"/>
                    <a:pt x="19" y="35"/>
                    <a:pt x="17" y="35"/>
                  </a:cubicBezTo>
                  <a:cubicBezTo>
                    <a:pt x="18" y="36"/>
                    <a:pt x="18" y="36"/>
                    <a:pt x="18" y="37"/>
                  </a:cubicBezTo>
                  <a:cubicBezTo>
                    <a:pt x="17" y="37"/>
                    <a:pt x="16" y="34"/>
                    <a:pt x="17" y="34"/>
                  </a:cubicBezTo>
                  <a:cubicBezTo>
                    <a:pt x="18" y="33"/>
                    <a:pt x="19" y="35"/>
                    <a:pt x="19" y="34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30"/>
                    <a:pt x="17" y="32"/>
                    <a:pt x="16" y="32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6"/>
                    <a:pt x="15" y="39"/>
                    <a:pt x="16" y="42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19" y="44"/>
                    <a:pt x="18" y="46"/>
                  </a:cubicBezTo>
                  <a:cubicBezTo>
                    <a:pt x="17" y="45"/>
                    <a:pt x="17" y="45"/>
                    <a:pt x="16" y="45"/>
                  </a:cubicBezTo>
                  <a:cubicBezTo>
                    <a:pt x="16" y="46"/>
                    <a:pt x="17" y="46"/>
                    <a:pt x="17" y="47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7" y="47"/>
                    <a:pt x="16" y="51"/>
                    <a:pt x="16" y="52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5" y="54"/>
                    <a:pt x="17" y="51"/>
                    <a:pt x="17" y="53"/>
                  </a:cubicBezTo>
                  <a:cubicBezTo>
                    <a:pt x="17" y="54"/>
                    <a:pt x="15" y="53"/>
                    <a:pt x="14" y="55"/>
                  </a:cubicBezTo>
                  <a:cubicBezTo>
                    <a:pt x="14" y="58"/>
                    <a:pt x="16" y="62"/>
                    <a:pt x="14" y="65"/>
                  </a:cubicBezTo>
                  <a:cubicBezTo>
                    <a:pt x="14" y="68"/>
                    <a:pt x="15" y="70"/>
                    <a:pt x="16" y="73"/>
                  </a:cubicBezTo>
                  <a:cubicBezTo>
                    <a:pt x="16" y="75"/>
                    <a:pt x="14" y="72"/>
                    <a:pt x="15" y="75"/>
                  </a:cubicBezTo>
                  <a:cubicBezTo>
                    <a:pt x="14" y="74"/>
                    <a:pt x="13" y="75"/>
                    <a:pt x="13" y="75"/>
                  </a:cubicBezTo>
                  <a:cubicBezTo>
                    <a:pt x="13" y="75"/>
                    <a:pt x="12" y="79"/>
                    <a:pt x="14" y="77"/>
                  </a:cubicBezTo>
                  <a:cubicBezTo>
                    <a:pt x="14" y="80"/>
                    <a:pt x="13" y="84"/>
                    <a:pt x="13" y="87"/>
                  </a:cubicBezTo>
                  <a:cubicBezTo>
                    <a:pt x="13" y="86"/>
                    <a:pt x="12" y="86"/>
                    <a:pt x="11" y="87"/>
                  </a:cubicBezTo>
                  <a:cubicBezTo>
                    <a:pt x="12" y="88"/>
                    <a:pt x="13" y="91"/>
                    <a:pt x="12" y="94"/>
                  </a:cubicBezTo>
                  <a:cubicBezTo>
                    <a:pt x="14" y="94"/>
                    <a:pt x="14" y="93"/>
                    <a:pt x="15" y="93"/>
                  </a:cubicBezTo>
                  <a:cubicBezTo>
                    <a:pt x="15" y="94"/>
                    <a:pt x="15" y="94"/>
                    <a:pt x="15" y="95"/>
                  </a:cubicBezTo>
                  <a:cubicBezTo>
                    <a:pt x="14" y="95"/>
                    <a:pt x="12" y="95"/>
                    <a:pt x="12" y="97"/>
                  </a:cubicBezTo>
                  <a:cubicBezTo>
                    <a:pt x="10" y="97"/>
                    <a:pt x="12" y="93"/>
                    <a:pt x="10" y="94"/>
                  </a:cubicBezTo>
                  <a:cubicBezTo>
                    <a:pt x="9" y="93"/>
                    <a:pt x="9" y="89"/>
                    <a:pt x="10" y="88"/>
                  </a:cubicBezTo>
                  <a:cubicBezTo>
                    <a:pt x="9" y="85"/>
                    <a:pt x="10" y="89"/>
                    <a:pt x="8" y="89"/>
                  </a:cubicBezTo>
                  <a:cubicBezTo>
                    <a:pt x="8" y="91"/>
                    <a:pt x="9" y="92"/>
                    <a:pt x="9" y="95"/>
                  </a:cubicBezTo>
                  <a:cubicBezTo>
                    <a:pt x="10" y="95"/>
                    <a:pt x="10" y="94"/>
                    <a:pt x="11" y="95"/>
                  </a:cubicBezTo>
                  <a:cubicBezTo>
                    <a:pt x="12" y="98"/>
                    <a:pt x="9" y="99"/>
                    <a:pt x="9" y="99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8" y="100"/>
                    <a:pt x="9" y="100"/>
                    <a:pt x="9" y="102"/>
                  </a:cubicBezTo>
                  <a:cubicBezTo>
                    <a:pt x="6" y="103"/>
                    <a:pt x="9" y="99"/>
                    <a:pt x="7" y="98"/>
                  </a:cubicBezTo>
                  <a:cubicBezTo>
                    <a:pt x="6" y="100"/>
                    <a:pt x="6" y="100"/>
                    <a:pt x="6" y="100"/>
                  </a:cubicBezTo>
                  <a:cubicBezTo>
                    <a:pt x="5" y="103"/>
                    <a:pt x="7" y="101"/>
                    <a:pt x="6" y="104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5"/>
                    <a:pt x="6" y="105"/>
                    <a:pt x="6" y="105"/>
                  </a:cubicBezTo>
                  <a:cubicBezTo>
                    <a:pt x="7" y="105"/>
                    <a:pt x="8" y="105"/>
                    <a:pt x="8" y="103"/>
                  </a:cubicBezTo>
                  <a:cubicBezTo>
                    <a:pt x="10" y="105"/>
                    <a:pt x="8" y="105"/>
                    <a:pt x="8" y="107"/>
                  </a:cubicBezTo>
                  <a:cubicBezTo>
                    <a:pt x="9" y="108"/>
                    <a:pt x="8" y="106"/>
                    <a:pt x="10" y="106"/>
                  </a:cubicBezTo>
                  <a:cubicBezTo>
                    <a:pt x="11" y="106"/>
                    <a:pt x="10" y="108"/>
                    <a:pt x="11" y="109"/>
                  </a:cubicBezTo>
                  <a:cubicBezTo>
                    <a:pt x="10" y="112"/>
                    <a:pt x="9" y="110"/>
                    <a:pt x="8" y="111"/>
                  </a:cubicBezTo>
                  <a:cubicBezTo>
                    <a:pt x="8" y="111"/>
                    <a:pt x="8" y="109"/>
                    <a:pt x="9" y="109"/>
                  </a:cubicBezTo>
                  <a:cubicBezTo>
                    <a:pt x="8" y="107"/>
                    <a:pt x="6" y="110"/>
                    <a:pt x="5" y="108"/>
                  </a:cubicBezTo>
                  <a:cubicBezTo>
                    <a:pt x="4" y="110"/>
                    <a:pt x="6" y="110"/>
                    <a:pt x="6" y="111"/>
                  </a:cubicBezTo>
                  <a:cubicBezTo>
                    <a:pt x="6" y="111"/>
                    <a:pt x="7" y="112"/>
                    <a:pt x="8" y="111"/>
                  </a:cubicBezTo>
                  <a:cubicBezTo>
                    <a:pt x="11" y="115"/>
                    <a:pt x="5" y="113"/>
                    <a:pt x="5" y="117"/>
                  </a:cubicBezTo>
                  <a:cubicBezTo>
                    <a:pt x="7" y="116"/>
                    <a:pt x="7" y="122"/>
                    <a:pt x="10" y="119"/>
                  </a:cubicBezTo>
                  <a:cubicBezTo>
                    <a:pt x="10" y="120"/>
                    <a:pt x="11" y="121"/>
                    <a:pt x="10" y="122"/>
                  </a:cubicBezTo>
                  <a:cubicBezTo>
                    <a:pt x="9" y="121"/>
                    <a:pt x="9" y="124"/>
                    <a:pt x="8" y="122"/>
                  </a:cubicBezTo>
                  <a:cubicBezTo>
                    <a:pt x="8" y="123"/>
                    <a:pt x="8" y="123"/>
                    <a:pt x="8" y="123"/>
                  </a:cubicBezTo>
                  <a:cubicBezTo>
                    <a:pt x="6" y="121"/>
                    <a:pt x="6" y="121"/>
                    <a:pt x="6" y="121"/>
                  </a:cubicBezTo>
                  <a:cubicBezTo>
                    <a:pt x="5" y="122"/>
                    <a:pt x="4" y="124"/>
                    <a:pt x="3" y="125"/>
                  </a:cubicBezTo>
                  <a:cubicBezTo>
                    <a:pt x="3" y="126"/>
                    <a:pt x="4" y="124"/>
                    <a:pt x="4" y="126"/>
                  </a:cubicBezTo>
                  <a:cubicBezTo>
                    <a:pt x="4" y="126"/>
                    <a:pt x="3" y="127"/>
                    <a:pt x="3" y="128"/>
                  </a:cubicBezTo>
                  <a:cubicBezTo>
                    <a:pt x="4" y="126"/>
                    <a:pt x="5" y="128"/>
                    <a:pt x="5" y="129"/>
                  </a:cubicBezTo>
                  <a:cubicBezTo>
                    <a:pt x="5" y="131"/>
                    <a:pt x="3" y="132"/>
                    <a:pt x="3" y="132"/>
                  </a:cubicBezTo>
                  <a:cubicBezTo>
                    <a:pt x="2" y="130"/>
                    <a:pt x="2" y="130"/>
                    <a:pt x="2" y="130"/>
                  </a:cubicBezTo>
                  <a:cubicBezTo>
                    <a:pt x="3" y="131"/>
                    <a:pt x="1" y="130"/>
                    <a:pt x="1" y="132"/>
                  </a:cubicBezTo>
                  <a:cubicBezTo>
                    <a:pt x="2" y="132"/>
                    <a:pt x="3" y="133"/>
                    <a:pt x="4" y="134"/>
                  </a:cubicBezTo>
                  <a:cubicBezTo>
                    <a:pt x="4" y="135"/>
                    <a:pt x="3" y="136"/>
                    <a:pt x="3" y="136"/>
                  </a:cubicBezTo>
                  <a:cubicBezTo>
                    <a:pt x="3" y="134"/>
                    <a:pt x="3" y="134"/>
                    <a:pt x="3" y="134"/>
                  </a:cubicBezTo>
                  <a:cubicBezTo>
                    <a:pt x="3" y="135"/>
                    <a:pt x="2" y="135"/>
                    <a:pt x="1" y="135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1" y="138"/>
                    <a:pt x="1" y="138"/>
                    <a:pt x="1" y="137"/>
                  </a:cubicBezTo>
                  <a:cubicBezTo>
                    <a:pt x="2" y="139"/>
                    <a:pt x="4" y="142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8" y="148"/>
                    <a:pt x="8" y="148"/>
                    <a:pt x="8" y="148"/>
                  </a:cubicBezTo>
                  <a:cubicBezTo>
                    <a:pt x="9" y="147"/>
                    <a:pt x="9" y="147"/>
                    <a:pt x="9" y="147"/>
                  </a:cubicBezTo>
                  <a:cubicBezTo>
                    <a:pt x="10" y="147"/>
                    <a:pt x="10" y="148"/>
                    <a:pt x="9" y="148"/>
                  </a:cubicBezTo>
                  <a:cubicBezTo>
                    <a:pt x="10" y="147"/>
                    <a:pt x="11" y="148"/>
                    <a:pt x="12" y="148"/>
                  </a:cubicBezTo>
                  <a:cubicBezTo>
                    <a:pt x="12" y="148"/>
                    <a:pt x="12" y="148"/>
                    <a:pt x="12" y="148"/>
                  </a:cubicBezTo>
                  <a:cubicBezTo>
                    <a:pt x="13" y="148"/>
                    <a:pt x="15" y="147"/>
                    <a:pt x="15" y="148"/>
                  </a:cubicBezTo>
                  <a:cubicBezTo>
                    <a:pt x="15" y="146"/>
                    <a:pt x="14" y="148"/>
                    <a:pt x="13" y="147"/>
                  </a:cubicBezTo>
                  <a:cubicBezTo>
                    <a:pt x="12" y="145"/>
                    <a:pt x="15" y="146"/>
                    <a:pt x="15" y="146"/>
                  </a:cubicBezTo>
                  <a:cubicBezTo>
                    <a:pt x="15" y="148"/>
                    <a:pt x="18" y="147"/>
                    <a:pt x="19" y="147"/>
                  </a:cubicBezTo>
                  <a:cubicBezTo>
                    <a:pt x="20" y="148"/>
                    <a:pt x="20" y="148"/>
                    <a:pt x="20" y="149"/>
                  </a:cubicBezTo>
                  <a:cubicBezTo>
                    <a:pt x="21" y="147"/>
                    <a:pt x="21" y="147"/>
                    <a:pt x="21" y="147"/>
                  </a:cubicBezTo>
                  <a:cubicBezTo>
                    <a:pt x="21" y="150"/>
                    <a:pt x="24" y="147"/>
                    <a:pt x="25" y="148"/>
                  </a:cubicBezTo>
                  <a:cubicBezTo>
                    <a:pt x="24" y="149"/>
                    <a:pt x="24" y="150"/>
                    <a:pt x="25" y="150"/>
                  </a:cubicBezTo>
                  <a:cubicBezTo>
                    <a:pt x="24" y="148"/>
                    <a:pt x="28" y="149"/>
                    <a:pt x="27" y="147"/>
                  </a:cubicBezTo>
                  <a:cubicBezTo>
                    <a:pt x="30" y="148"/>
                    <a:pt x="26" y="149"/>
                    <a:pt x="27" y="151"/>
                  </a:cubicBezTo>
                  <a:cubicBezTo>
                    <a:pt x="29" y="150"/>
                    <a:pt x="30" y="152"/>
                    <a:pt x="31" y="151"/>
                  </a:cubicBezTo>
                  <a:cubicBezTo>
                    <a:pt x="29" y="150"/>
                    <a:pt x="31" y="150"/>
                    <a:pt x="32" y="149"/>
                  </a:cubicBezTo>
                  <a:cubicBezTo>
                    <a:pt x="34" y="149"/>
                    <a:pt x="31" y="150"/>
                    <a:pt x="33" y="151"/>
                  </a:cubicBezTo>
                  <a:cubicBezTo>
                    <a:pt x="34" y="150"/>
                    <a:pt x="35" y="149"/>
                    <a:pt x="34" y="148"/>
                  </a:cubicBezTo>
                  <a:cubicBezTo>
                    <a:pt x="35" y="149"/>
                    <a:pt x="37" y="148"/>
                    <a:pt x="38" y="149"/>
                  </a:cubicBezTo>
                  <a:cubicBezTo>
                    <a:pt x="39" y="150"/>
                    <a:pt x="35" y="149"/>
                    <a:pt x="36" y="150"/>
                  </a:cubicBezTo>
                  <a:cubicBezTo>
                    <a:pt x="39" y="151"/>
                    <a:pt x="38" y="148"/>
                    <a:pt x="41" y="148"/>
                  </a:cubicBezTo>
                  <a:cubicBezTo>
                    <a:pt x="40" y="147"/>
                    <a:pt x="42" y="145"/>
                    <a:pt x="43" y="145"/>
                  </a:cubicBezTo>
                  <a:cubicBezTo>
                    <a:pt x="46" y="145"/>
                    <a:pt x="42" y="145"/>
                    <a:pt x="43" y="147"/>
                  </a:cubicBezTo>
                  <a:cubicBezTo>
                    <a:pt x="44" y="147"/>
                    <a:pt x="44" y="147"/>
                    <a:pt x="44" y="147"/>
                  </a:cubicBezTo>
                  <a:cubicBezTo>
                    <a:pt x="46" y="149"/>
                    <a:pt x="40" y="149"/>
                    <a:pt x="41" y="151"/>
                  </a:cubicBezTo>
                  <a:cubicBezTo>
                    <a:pt x="43" y="151"/>
                    <a:pt x="43" y="151"/>
                    <a:pt x="43" y="151"/>
                  </a:cubicBezTo>
                  <a:cubicBezTo>
                    <a:pt x="42" y="151"/>
                    <a:pt x="42" y="152"/>
                    <a:pt x="42" y="153"/>
                  </a:cubicBezTo>
                  <a:cubicBezTo>
                    <a:pt x="43" y="151"/>
                    <a:pt x="46" y="153"/>
                    <a:pt x="46" y="153"/>
                  </a:cubicBezTo>
                  <a:cubicBezTo>
                    <a:pt x="46" y="151"/>
                    <a:pt x="45" y="153"/>
                    <a:pt x="45" y="152"/>
                  </a:cubicBezTo>
                  <a:cubicBezTo>
                    <a:pt x="47" y="152"/>
                    <a:pt x="48" y="150"/>
                    <a:pt x="50" y="151"/>
                  </a:cubicBezTo>
                  <a:cubicBezTo>
                    <a:pt x="48" y="152"/>
                    <a:pt x="50" y="153"/>
                    <a:pt x="49" y="153"/>
                  </a:cubicBezTo>
                  <a:cubicBezTo>
                    <a:pt x="51" y="154"/>
                    <a:pt x="50" y="152"/>
                    <a:pt x="52" y="153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7" y="154"/>
                    <a:pt x="65" y="155"/>
                    <a:pt x="71" y="153"/>
                  </a:cubicBezTo>
                  <a:cubicBezTo>
                    <a:pt x="72" y="154"/>
                    <a:pt x="73" y="155"/>
                    <a:pt x="76" y="156"/>
                  </a:cubicBezTo>
                  <a:cubicBezTo>
                    <a:pt x="75" y="155"/>
                    <a:pt x="77" y="155"/>
                    <a:pt x="77" y="154"/>
                  </a:cubicBezTo>
                  <a:cubicBezTo>
                    <a:pt x="79" y="156"/>
                    <a:pt x="79" y="156"/>
                    <a:pt x="79" y="156"/>
                  </a:cubicBezTo>
                  <a:cubicBezTo>
                    <a:pt x="80" y="157"/>
                    <a:pt x="83" y="156"/>
                    <a:pt x="85" y="155"/>
                  </a:cubicBezTo>
                  <a:cubicBezTo>
                    <a:pt x="85" y="156"/>
                    <a:pt x="85" y="156"/>
                    <a:pt x="85" y="156"/>
                  </a:cubicBezTo>
                  <a:cubicBezTo>
                    <a:pt x="87" y="157"/>
                    <a:pt x="87" y="156"/>
                    <a:pt x="87" y="155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90" y="155"/>
                    <a:pt x="92" y="155"/>
                    <a:pt x="92" y="157"/>
                  </a:cubicBezTo>
                  <a:cubicBezTo>
                    <a:pt x="93" y="157"/>
                    <a:pt x="93" y="156"/>
                    <a:pt x="93" y="156"/>
                  </a:cubicBezTo>
                  <a:cubicBezTo>
                    <a:pt x="94" y="157"/>
                    <a:pt x="99" y="157"/>
                    <a:pt x="101" y="157"/>
                  </a:cubicBezTo>
                  <a:cubicBezTo>
                    <a:pt x="100" y="156"/>
                    <a:pt x="100" y="156"/>
                    <a:pt x="100" y="155"/>
                  </a:cubicBezTo>
                  <a:cubicBezTo>
                    <a:pt x="101" y="153"/>
                    <a:pt x="101" y="155"/>
                    <a:pt x="102" y="154"/>
                  </a:cubicBezTo>
                  <a:cubicBezTo>
                    <a:pt x="102" y="155"/>
                    <a:pt x="103" y="156"/>
                    <a:pt x="102" y="156"/>
                  </a:cubicBezTo>
                  <a:cubicBezTo>
                    <a:pt x="106" y="158"/>
                    <a:pt x="111" y="157"/>
                    <a:pt x="116" y="157"/>
                  </a:cubicBezTo>
                  <a:cubicBezTo>
                    <a:pt x="117" y="157"/>
                    <a:pt x="117" y="157"/>
                    <a:pt x="117" y="156"/>
                  </a:cubicBezTo>
                  <a:cubicBezTo>
                    <a:pt x="120" y="158"/>
                    <a:pt x="124" y="156"/>
                    <a:pt x="127" y="157"/>
                  </a:cubicBezTo>
                  <a:cubicBezTo>
                    <a:pt x="127" y="156"/>
                    <a:pt x="128" y="154"/>
                    <a:pt x="129" y="154"/>
                  </a:cubicBezTo>
                  <a:cubicBezTo>
                    <a:pt x="131" y="153"/>
                    <a:pt x="130" y="156"/>
                    <a:pt x="132" y="157"/>
                  </a:cubicBezTo>
                  <a:cubicBezTo>
                    <a:pt x="133" y="156"/>
                    <a:pt x="135" y="156"/>
                    <a:pt x="135" y="156"/>
                  </a:cubicBezTo>
                  <a:cubicBezTo>
                    <a:pt x="135" y="156"/>
                    <a:pt x="135" y="156"/>
                    <a:pt x="135" y="156"/>
                  </a:cubicBezTo>
                  <a:cubicBezTo>
                    <a:pt x="136" y="155"/>
                    <a:pt x="138" y="155"/>
                    <a:pt x="139" y="155"/>
                  </a:cubicBezTo>
                  <a:cubicBezTo>
                    <a:pt x="139" y="156"/>
                    <a:pt x="139" y="156"/>
                    <a:pt x="139" y="156"/>
                  </a:cubicBezTo>
                  <a:cubicBezTo>
                    <a:pt x="140" y="156"/>
                    <a:pt x="142" y="156"/>
                    <a:pt x="143" y="156"/>
                  </a:cubicBezTo>
                  <a:cubicBezTo>
                    <a:pt x="143" y="155"/>
                    <a:pt x="146" y="156"/>
                    <a:pt x="147" y="154"/>
                  </a:cubicBezTo>
                  <a:cubicBezTo>
                    <a:pt x="147" y="155"/>
                    <a:pt x="146" y="155"/>
                    <a:pt x="147" y="155"/>
                  </a:cubicBezTo>
                  <a:cubicBezTo>
                    <a:pt x="147" y="154"/>
                    <a:pt x="147" y="154"/>
                    <a:pt x="147" y="154"/>
                  </a:cubicBezTo>
                  <a:cubicBezTo>
                    <a:pt x="149" y="154"/>
                    <a:pt x="149" y="154"/>
                    <a:pt x="149" y="154"/>
                  </a:cubicBezTo>
                  <a:cubicBezTo>
                    <a:pt x="149" y="155"/>
                    <a:pt x="149" y="155"/>
                    <a:pt x="148" y="156"/>
                  </a:cubicBezTo>
                  <a:cubicBezTo>
                    <a:pt x="150" y="156"/>
                    <a:pt x="149" y="155"/>
                    <a:pt x="150" y="154"/>
                  </a:cubicBezTo>
                  <a:cubicBezTo>
                    <a:pt x="151" y="153"/>
                    <a:pt x="151" y="154"/>
                    <a:pt x="152" y="155"/>
                  </a:cubicBezTo>
                  <a:cubicBezTo>
                    <a:pt x="152" y="155"/>
                    <a:pt x="151" y="154"/>
                    <a:pt x="151" y="155"/>
                  </a:cubicBezTo>
                  <a:cubicBezTo>
                    <a:pt x="150" y="156"/>
                    <a:pt x="152" y="155"/>
                    <a:pt x="152" y="156"/>
                  </a:cubicBezTo>
                  <a:cubicBezTo>
                    <a:pt x="152" y="156"/>
                    <a:pt x="152" y="154"/>
                    <a:pt x="153" y="154"/>
                  </a:cubicBezTo>
                  <a:cubicBezTo>
                    <a:pt x="154" y="154"/>
                    <a:pt x="157" y="154"/>
                    <a:pt x="157" y="155"/>
                  </a:cubicBezTo>
                  <a:cubicBezTo>
                    <a:pt x="158" y="154"/>
                    <a:pt x="159" y="154"/>
                    <a:pt x="159" y="154"/>
                  </a:cubicBezTo>
                  <a:cubicBezTo>
                    <a:pt x="158" y="153"/>
                    <a:pt x="157" y="153"/>
                    <a:pt x="157" y="153"/>
                  </a:cubicBezTo>
                  <a:cubicBezTo>
                    <a:pt x="157" y="152"/>
                    <a:pt x="159" y="152"/>
                    <a:pt x="159" y="152"/>
                  </a:cubicBezTo>
                  <a:cubicBezTo>
                    <a:pt x="159" y="153"/>
                    <a:pt x="159" y="153"/>
                    <a:pt x="159" y="153"/>
                  </a:cubicBezTo>
                  <a:cubicBezTo>
                    <a:pt x="159" y="152"/>
                    <a:pt x="161" y="152"/>
                    <a:pt x="160" y="152"/>
                  </a:cubicBezTo>
                  <a:cubicBezTo>
                    <a:pt x="162" y="153"/>
                    <a:pt x="162" y="153"/>
                    <a:pt x="162" y="153"/>
                  </a:cubicBezTo>
                  <a:cubicBezTo>
                    <a:pt x="162" y="152"/>
                    <a:pt x="164" y="152"/>
                    <a:pt x="165" y="151"/>
                  </a:cubicBezTo>
                  <a:cubicBezTo>
                    <a:pt x="166" y="153"/>
                    <a:pt x="165" y="154"/>
                    <a:pt x="167" y="154"/>
                  </a:cubicBezTo>
                  <a:cubicBezTo>
                    <a:pt x="169" y="152"/>
                    <a:pt x="169" y="152"/>
                    <a:pt x="169" y="152"/>
                  </a:cubicBezTo>
                  <a:cubicBezTo>
                    <a:pt x="170" y="152"/>
                    <a:pt x="171" y="152"/>
                    <a:pt x="170" y="153"/>
                  </a:cubicBezTo>
                  <a:cubicBezTo>
                    <a:pt x="174" y="153"/>
                    <a:pt x="174" y="149"/>
                    <a:pt x="177" y="150"/>
                  </a:cubicBezTo>
                  <a:cubicBezTo>
                    <a:pt x="176" y="152"/>
                    <a:pt x="177" y="152"/>
                    <a:pt x="179" y="152"/>
                  </a:cubicBezTo>
                  <a:cubicBezTo>
                    <a:pt x="179" y="152"/>
                    <a:pt x="179" y="151"/>
                    <a:pt x="179" y="151"/>
                  </a:cubicBezTo>
                  <a:cubicBezTo>
                    <a:pt x="179" y="150"/>
                    <a:pt x="179" y="152"/>
                    <a:pt x="177" y="151"/>
                  </a:cubicBezTo>
                  <a:cubicBezTo>
                    <a:pt x="177" y="150"/>
                    <a:pt x="178" y="151"/>
                    <a:pt x="179" y="150"/>
                  </a:cubicBezTo>
                  <a:cubicBezTo>
                    <a:pt x="182" y="153"/>
                    <a:pt x="188" y="149"/>
                    <a:pt x="193" y="149"/>
                  </a:cubicBezTo>
                  <a:cubicBezTo>
                    <a:pt x="192" y="148"/>
                    <a:pt x="194" y="149"/>
                    <a:pt x="195" y="148"/>
                  </a:cubicBezTo>
                  <a:cubicBezTo>
                    <a:pt x="195" y="150"/>
                    <a:pt x="198" y="147"/>
                    <a:pt x="199" y="148"/>
                  </a:cubicBezTo>
                  <a:cubicBezTo>
                    <a:pt x="198" y="146"/>
                    <a:pt x="198" y="146"/>
                    <a:pt x="198" y="146"/>
                  </a:cubicBezTo>
                  <a:cubicBezTo>
                    <a:pt x="201" y="147"/>
                    <a:pt x="202" y="143"/>
                    <a:pt x="204" y="144"/>
                  </a:cubicBezTo>
                  <a:cubicBezTo>
                    <a:pt x="205" y="144"/>
                    <a:pt x="203" y="146"/>
                    <a:pt x="203" y="146"/>
                  </a:cubicBezTo>
                  <a:cubicBezTo>
                    <a:pt x="205" y="147"/>
                    <a:pt x="208" y="143"/>
                    <a:pt x="210" y="145"/>
                  </a:cubicBezTo>
                  <a:cubicBezTo>
                    <a:pt x="210" y="144"/>
                    <a:pt x="209" y="143"/>
                    <a:pt x="211" y="142"/>
                  </a:cubicBezTo>
                  <a:cubicBezTo>
                    <a:pt x="212" y="142"/>
                    <a:pt x="215" y="142"/>
                    <a:pt x="215" y="142"/>
                  </a:cubicBezTo>
                  <a:cubicBezTo>
                    <a:pt x="216" y="142"/>
                    <a:pt x="216" y="141"/>
                    <a:pt x="218" y="141"/>
                  </a:cubicBezTo>
                  <a:cubicBezTo>
                    <a:pt x="218" y="142"/>
                    <a:pt x="217" y="142"/>
                    <a:pt x="217" y="142"/>
                  </a:cubicBezTo>
                  <a:cubicBezTo>
                    <a:pt x="219" y="142"/>
                    <a:pt x="220" y="141"/>
                    <a:pt x="222" y="140"/>
                  </a:cubicBezTo>
                  <a:cubicBezTo>
                    <a:pt x="223" y="140"/>
                    <a:pt x="223" y="140"/>
                    <a:pt x="223" y="140"/>
                  </a:cubicBezTo>
                  <a:cubicBezTo>
                    <a:pt x="228" y="137"/>
                    <a:pt x="226" y="138"/>
                    <a:pt x="227" y="137"/>
                  </a:cubicBezTo>
                  <a:cubicBezTo>
                    <a:pt x="228" y="135"/>
                    <a:pt x="230" y="133"/>
                    <a:pt x="230" y="132"/>
                  </a:cubicBezTo>
                  <a:cubicBezTo>
                    <a:pt x="229" y="130"/>
                    <a:pt x="232" y="128"/>
                    <a:pt x="230" y="128"/>
                  </a:cubicBezTo>
                  <a:cubicBezTo>
                    <a:pt x="230" y="128"/>
                    <a:pt x="231" y="127"/>
                    <a:pt x="231" y="127"/>
                  </a:cubicBezTo>
                  <a:cubicBezTo>
                    <a:pt x="231" y="126"/>
                    <a:pt x="229" y="125"/>
                    <a:pt x="229" y="124"/>
                  </a:cubicBezTo>
                  <a:cubicBezTo>
                    <a:pt x="231" y="125"/>
                    <a:pt x="231" y="125"/>
                    <a:pt x="231" y="125"/>
                  </a:cubicBezTo>
                  <a:cubicBezTo>
                    <a:pt x="232" y="125"/>
                    <a:pt x="232" y="122"/>
                    <a:pt x="233" y="121"/>
                  </a:cubicBezTo>
                  <a:cubicBezTo>
                    <a:pt x="231" y="122"/>
                    <a:pt x="233" y="120"/>
                    <a:pt x="232" y="120"/>
                  </a:cubicBezTo>
                  <a:cubicBezTo>
                    <a:pt x="232" y="118"/>
                    <a:pt x="232" y="118"/>
                    <a:pt x="232" y="118"/>
                  </a:cubicBezTo>
                  <a:cubicBezTo>
                    <a:pt x="232" y="116"/>
                    <a:pt x="231" y="118"/>
                    <a:pt x="231" y="115"/>
                  </a:cubicBezTo>
                  <a:cubicBezTo>
                    <a:pt x="231" y="114"/>
                    <a:pt x="233" y="115"/>
                    <a:pt x="233" y="116"/>
                  </a:cubicBezTo>
                  <a:cubicBezTo>
                    <a:pt x="234" y="114"/>
                    <a:pt x="233" y="113"/>
                    <a:pt x="233" y="112"/>
                  </a:cubicBezTo>
                  <a:cubicBezTo>
                    <a:pt x="233" y="112"/>
                    <a:pt x="233" y="112"/>
                    <a:pt x="233" y="112"/>
                  </a:cubicBezTo>
                  <a:cubicBezTo>
                    <a:pt x="233" y="112"/>
                    <a:pt x="233" y="112"/>
                    <a:pt x="233" y="112"/>
                  </a:cubicBezTo>
                  <a:cubicBezTo>
                    <a:pt x="233" y="111"/>
                    <a:pt x="233" y="111"/>
                    <a:pt x="233" y="110"/>
                  </a:cubicBezTo>
                  <a:cubicBezTo>
                    <a:pt x="233" y="110"/>
                    <a:pt x="233" y="110"/>
                    <a:pt x="233" y="110"/>
                  </a:cubicBezTo>
                  <a:cubicBezTo>
                    <a:pt x="233" y="111"/>
                    <a:pt x="233" y="111"/>
                    <a:pt x="233" y="111"/>
                  </a:cubicBezTo>
                  <a:cubicBezTo>
                    <a:pt x="233" y="111"/>
                    <a:pt x="233" y="111"/>
                    <a:pt x="233" y="110"/>
                  </a:cubicBezTo>
                  <a:cubicBezTo>
                    <a:pt x="234" y="110"/>
                    <a:pt x="234" y="110"/>
                    <a:pt x="234" y="110"/>
                  </a:cubicBezTo>
                  <a:cubicBezTo>
                    <a:pt x="234" y="109"/>
                    <a:pt x="234" y="109"/>
                    <a:pt x="234" y="109"/>
                  </a:cubicBezTo>
                  <a:cubicBezTo>
                    <a:pt x="235" y="109"/>
                    <a:pt x="235" y="109"/>
                    <a:pt x="235" y="109"/>
                  </a:cubicBezTo>
                  <a:cubicBezTo>
                    <a:pt x="235" y="108"/>
                    <a:pt x="234" y="106"/>
                    <a:pt x="234" y="106"/>
                  </a:cubicBezTo>
                  <a:cubicBezTo>
                    <a:pt x="235" y="102"/>
                    <a:pt x="235" y="96"/>
                    <a:pt x="234" y="94"/>
                  </a:cubicBezTo>
                  <a:cubicBezTo>
                    <a:pt x="234" y="94"/>
                    <a:pt x="235" y="94"/>
                    <a:pt x="234" y="94"/>
                  </a:cubicBezTo>
                  <a:cubicBezTo>
                    <a:pt x="234" y="93"/>
                    <a:pt x="233" y="91"/>
                    <a:pt x="234" y="91"/>
                  </a:cubicBezTo>
                  <a:cubicBezTo>
                    <a:pt x="234" y="90"/>
                    <a:pt x="235" y="90"/>
                    <a:pt x="235" y="88"/>
                  </a:cubicBezTo>
                  <a:cubicBezTo>
                    <a:pt x="235" y="88"/>
                    <a:pt x="234" y="88"/>
                    <a:pt x="234" y="88"/>
                  </a:cubicBezTo>
                  <a:cubicBezTo>
                    <a:pt x="236" y="85"/>
                    <a:pt x="233" y="81"/>
                    <a:pt x="234" y="77"/>
                  </a:cubicBezTo>
                  <a:cubicBezTo>
                    <a:pt x="235" y="78"/>
                    <a:pt x="235" y="78"/>
                    <a:pt x="235" y="79"/>
                  </a:cubicBezTo>
                  <a:cubicBezTo>
                    <a:pt x="235" y="76"/>
                    <a:pt x="235" y="73"/>
                    <a:pt x="233" y="70"/>
                  </a:cubicBezTo>
                  <a:cubicBezTo>
                    <a:pt x="234" y="71"/>
                    <a:pt x="234" y="71"/>
                    <a:pt x="235" y="71"/>
                  </a:cubicBezTo>
                  <a:close/>
                  <a:moveTo>
                    <a:pt x="233" y="107"/>
                  </a:moveTo>
                  <a:cubicBezTo>
                    <a:pt x="233" y="107"/>
                    <a:pt x="233" y="108"/>
                    <a:pt x="233" y="108"/>
                  </a:cubicBezTo>
                  <a:cubicBezTo>
                    <a:pt x="233" y="108"/>
                    <a:pt x="233" y="107"/>
                    <a:pt x="233" y="107"/>
                  </a:cubicBezTo>
                  <a:close/>
                </a:path>
              </a:pathLst>
            </a:custGeom>
            <a:solidFill>
              <a:sysClr val="windowText" lastClr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36000" tIns="72000" rIns="36000" bIns="36000" anchor="ctr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Print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69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6" y="2095501"/>
            <a:ext cx="6573838" cy="2682875"/>
          </a:xfrm>
          <a:prstGeom prst="rect">
            <a:avLst/>
          </a:prstGeom>
          <a:gradFill>
            <a:gsLst>
              <a:gs pos="45000">
                <a:srgbClr val="EEEEEE"/>
              </a:gs>
              <a:gs pos="100000">
                <a:schemeClr val="bg1"/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miter lim="800000"/>
            <a:headEnd/>
            <a:tailEnd/>
          </a:ln>
          <a:effectLst>
            <a:outerShdw blurRad="254000" sx="102000" sy="102000" algn="ctr" rotWithShape="0">
              <a:prstClr val="black">
                <a:alpha val="13000"/>
              </a:prst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294189" y="12700"/>
            <a:ext cx="3603625" cy="2082800"/>
          </a:xfrm>
          <a:custGeom>
            <a:avLst/>
            <a:gdLst>
              <a:gd name="T0" fmla="*/ 0 w 2270"/>
              <a:gd name="T1" fmla="*/ 0 h 1312"/>
              <a:gd name="T2" fmla="*/ 2270 w 2270"/>
              <a:gd name="T3" fmla="*/ 0 h 1312"/>
              <a:gd name="T4" fmla="*/ 1694 w 2270"/>
              <a:gd name="T5" fmla="*/ 1312 h 1312"/>
              <a:gd name="T6" fmla="*/ 573 w 2270"/>
              <a:gd name="T7" fmla="*/ 1312 h 1312"/>
              <a:gd name="T8" fmla="*/ 0 w 2270"/>
              <a:gd name="T9" fmla="*/ 0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70" h="1312">
                <a:moveTo>
                  <a:pt x="0" y="0"/>
                </a:moveTo>
                <a:lnTo>
                  <a:pt x="2270" y="0"/>
                </a:lnTo>
                <a:lnTo>
                  <a:pt x="1694" y="1312"/>
                </a:lnTo>
                <a:lnTo>
                  <a:pt x="573" y="131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chemeClr val="tx2">
                  <a:lumMod val="75000"/>
                </a:schemeClr>
              </a:gs>
              <a:gs pos="79000">
                <a:schemeClr val="tx2"/>
              </a:gs>
              <a:gs pos="0">
                <a:schemeClr val="tx2"/>
              </a:gs>
            </a:gsLst>
            <a:lin ang="54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203031" y="2092325"/>
            <a:ext cx="1785938" cy="1031875"/>
          </a:xfrm>
          <a:custGeom>
            <a:avLst/>
            <a:gdLst>
              <a:gd name="T0" fmla="*/ 0 w 1125"/>
              <a:gd name="T1" fmla="*/ 0 h 403"/>
              <a:gd name="T2" fmla="*/ 1125 w 1125"/>
              <a:gd name="T3" fmla="*/ 0 h 403"/>
              <a:gd name="T4" fmla="*/ 1125 w 1125"/>
              <a:gd name="T5" fmla="*/ 294 h 403"/>
              <a:gd name="T6" fmla="*/ 564 w 1125"/>
              <a:gd name="T7" fmla="*/ 403 h 403"/>
              <a:gd name="T8" fmla="*/ 0 w 1125"/>
              <a:gd name="T9" fmla="*/ 287 h 403"/>
              <a:gd name="T10" fmla="*/ 0 w 1125"/>
              <a:gd name="T11" fmla="*/ 0 h 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25" h="403">
                <a:moveTo>
                  <a:pt x="0" y="0"/>
                </a:moveTo>
                <a:lnTo>
                  <a:pt x="1125" y="0"/>
                </a:lnTo>
                <a:lnTo>
                  <a:pt x="1125" y="294"/>
                </a:lnTo>
                <a:lnTo>
                  <a:pt x="564" y="403"/>
                </a:lnTo>
                <a:lnTo>
                  <a:pt x="0" y="28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00000">
                <a:schemeClr val="tx2">
                  <a:lumMod val="75000"/>
                </a:schemeClr>
              </a:gs>
              <a:gs pos="50000">
                <a:schemeClr val="tx2"/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0">
            <a:noFill/>
            <a:prstDash val="solid"/>
            <a:round/>
            <a:headEnd/>
            <a:tailEnd/>
          </a:ln>
          <a:effectLst>
            <a:outerShdw blurRad="38100" dist="38100" dir="5400000" algn="t" rotWithShape="0">
              <a:prstClr val="black">
                <a:alpha val="14000"/>
              </a:prstClr>
            </a:outerShdw>
          </a:effectLst>
        </p:spPr>
        <p:txBody>
          <a:bodyPr vert="horz" wrap="square" lIns="91440" tIns="18288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11627" y="3841868"/>
            <a:ext cx="3968749" cy="3016133"/>
            <a:chOff x="4110038" y="3841867"/>
            <a:chExt cx="3968749" cy="3016133"/>
          </a:xfrm>
          <a:solidFill>
            <a:schemeClr val="accent1">
              <a:lumMod val="50000"/>
            </a:schemeClr>
          </a:solidFill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110038" y="4775200"/>
              <a:ext cx="3968749" cy="2082800"/>
            </a:xfrm>
            <a:custGeom>
              <a:avLst/>
              <a:gdLst>
                <a:gd name="T0" fmla="*/ 573 w 2270"/>
                <a:gd name="T1" fmla="*/ 0 h 1312"/>
                <a:gd name="T2" fmla="*/ 1694 w 2270"/>
                <a:gd name="T3" fmla="*/ 0 h 1312"/>
                <a:gd name="T4" fmla="*/ 2270 w 2270"/>
                <a:gd name="T5" fmla="*/ 1312 h 1312"/>
                <a:gd name="T6" fmla="*/ 0 w 2270"/>
                <a:gd name="T7" fmla="*/ 1312 h 1312"/>
                <a:gd name="T8" fmla="*/ 573 w 2270"/>
                <a:gd name="T9" fmla="*/ 0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0" h="1312">
                  <a:moveTo>
                    <a:pt x="573" y="0"/>
                  </a:moveTo>
                  <a:lnTo>
                    <a:pt x="1694" y="0"/>
                  </a:lnTo>
                  <a:lnTo>
                    <a:pt x="2270" y="1312"/>
                  </a:lnTo>
                  <a:lnTo>
                    <a:pt x="0" y="1312"/>
                  </a:lnTo>
                  <a:lnTo>
                    <a:pt x="5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110966" y="3841867"/>
              <a:ext cx="1966892" cy="936509"/>
            </a:xfrm>
            <a:custGeom>
              <a:avLst/>
              <a:gdLst>
                <a:gd name="T0" fmla="*/ 564 w 1125"/>
                <a:gd name="T1" fmla="*/ 0 h 403"/>
                <a:gd name="T2" fmla="*/ 1125 w 1125"/>
                <a:gd name="T3" fmla="*/ 110 h 403"/>
                <a:gd name="T4" fmla="*/ 1125 w 1125"/>
                <a:gd name="T5" fmla="*/ 403 h 403"/>
                <a:gd name="T6" fmla="*/ 0 w 1125"/>
                <a:gd name="T7" fmla="*/ 403 h 403"/>
                <a:gd name="T8" fmla="*/ 0 w 1125"/>
                <a:gd name="T9" fmla="*/ 117 h 403"/>
                <a:gd name="T10" fmla="*/ 564 w 1125"/>
                <a:gd name="T11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5" h="403">
                  <a:moveTo>
                    <a:pt x="564" y="0"/>
                  </a:moveTo>
                  <a:lnTo>
                    <a:pt x="1125" y="110"/>
                  </a:lnTo>
                  <a:lnTo>
                    <a:pt x="1125" y="403"/>
                  </a:lnTo>
                  <a:lnTo>
                    <a:pt x="0" y="403"/>
                  </a:lnTo>
                  <a:lnTo>
                    <a:pt x="0" y="117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effectLst>
              <a:outerShdw blurRad="38100" dist="38100" dir="14820000" rotWithShape="0">
                <a:prstClr val="black">
                  <a:alpha val="14000"/>
                </a:prstClr>
              </a:outerShdw>
            </a:effectLst>
          </p:spPr>
          <p:txBody>
            <a:bodyPr vert="horz" wrap="square" lIns="91440" tIns="36576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Freeform 11"/>
          <p:cNvSpPr>
            <a:spLocks/>
          </p:cNvSpPr>
          <p:nvPr/>
        </p:nvSpPr>
        <p:spPr bwMode="auto">
          <a:xfrm>
            <a:off x="9390063" y="1692276"/>
            <a:ext cx="2814638" cy="3489325"/>
          </a:xfrm>
          <a:custGeom>
            <a:avLst/>
            <a:gdLst>
              <a:gd name="T0" fmla="*/ 1773 w 1773"/>
              <a:gd name="T1" fmla="*/ 0 h 2198"/>
              <a:gd name="T2" fmla="*/ 1773 w 1773"/>
              <a:gd name="T3" fmla="*/ 2198 h 2198"/>
              <a:gd name="T4" fmla="*/ 0 w 1773"/>
              <a:gd name="T5" fmla="*/ 1723 h 2198"/>
              <a:gd name="T6" fmla="*/ 0 w 1773"/>
              <a:gd name="T7" fmla="*/ 474 h 2198"/>
              <a:gd name="T8" fmla="*/ 1773 w 1773"/>
              <a:gd name="T9" fmla="*/ 0 h 2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73" h="2198">
                <a:moveTo>
                  <a:pt x="1773" y="0"/>
                </a:moveTo>
                <a:lnTo>
                  <a:pt x="1773" y="2198"/>
                </a:lnTo>
                <a:lnTo>
                  <a:pt x="0" y="1723"/>
                </a:lnTo>
                <a:lnTo>
                  <a:pt x="0" y="474"/>
                </a:lnTo>
                <a:lnTo>
                  <a:pt x="1773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924801" y="2445543"/>
            <a:ext cx="1465263" cy="1982788"/>
          </a:xfrm>
          <a:custGeom>
            <a:avLst/>
            <a:gdLst>
              <a:gd name="T0" fmla="*/ 158 w 592"/>
              <a:gd name="T1" fmla="*/ 0 h 1249"/>
              <a:gd name="T2" fmla="*/ 592 w 592"/>
              <a:gd name="T3" fmla="*/ 0 h 1249"/>
              <a:gd name="T4" fmla="*/ 592 w 592"/>
              <a:gd name="T5" fmla="*/ 1249 h 1249"/>
              <a:gd name="T6" fmla="*/ 170 w 592"/>
              <a:gd name="T7" fmla="*/ 1249 h 1249"/>
              <a:gd name="T8" fmla="*/ 0 w 592"/>
              <a:gd name="T9" fmla="*/ 624 h 1249"/>
              <a:gd name="T10" fmla="*/ 158 w 592"/>
              <a:gd name="T11" fmla="*/ 0 h 1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1249">
                <a:moveTo>
                  <a:pt x="158" y="0"/>
                </a:moveTo>
                <a:lnTo>
                  <a:pt x="592" y="0"/>
                </a:lnTo>
                <a:lnTo>
                  <a:pt x="592" y="1249"/>
                </a:lnTo>
                <a:lnTo>
                  <a:pt x="170" y="1249"/>
                </a:lnTo>
                <a:lnTo>
                  <a:pt x="0" y="624"/>
                </a:lnTo>
                <a:lnTo>
                  <a:pt x="15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10800000" algn="r" rotWithShape="0">
              <a:prstClr val="black">
                <a:alpha val="14000"/>
              </a:prstClr>
            </a:outerShdw>
          </a:effectLst>
        </p:spPr>
        <p:txBody>
          <a:bodyPr vert="horz" wrap="square" lIns="274320" tIns="7315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816226" y="2445543"/>
            <a:ext cx="1450974" cy="1982788"/>
          </a:xfrm>
          <a:custGeom>
            <a:avLst/>
            <a:gdLst>
              <a:gd name="T0" fmla="*/ 0 w 594"/>
              <a:gd name="T1" fmla="*/ 0 h 1249"/>
              <a:gd name="T2" fmla="*/ 434 w 594"/>
              <a:gd name="T3" fmla="*/ 0 h 1249"/>
              <a:gd name="T4" fmla="*/ 594 w 594"/>
              <a:gd name="T5" fmla="*/ 624 h 1249"/>
              <a:gd name="T6" fmla="*/ 424 w 594"/>
              <a:gd name="T7" fmla="*/ 1249 h 1249"/>
              <a:gd name="T8" fmla="*/ 0 w 594"/>
              <a:gd name="T9" fmla="*/ 1249 h 1249"/>
              <a:gd name="T10" fmla="*/ 0 w 594"/>
              <a:gd name="T11" fmla="*/ 0 h 1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4" h="1249">
                <a:moveTo>
                  <a:pt x="0" y="0"/>
                </a:moveTo>
                <a:lnTo>
                  <a:pt x="434" y="0"/>
                </a:lnTo>
                <a:lnTo>
                  <a:pt x="594" y="624"/>
                </a:lnTo>
                <a:lnTo>
                  <a:pt x="424" y="1249"/>
                </a:lnTo>
                <a:lnTo>
                  <a:pt x="0" y="12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  <a:effectLst>
            <a:outerShdw blurRad="38100" dist="38100" algn="l" rotWithShape="0">
              <a:prstClr val="black">
                <a:alpha val="14000"/>
              </a:prstClr>
            </a:outerShdw>
          </a:effectLst>
        </p:spPr>
        <p:txBody>
          <a:bodyPr vert="horz" wrap="square" lIns="91440" tIns="731520" rIns="27432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588" y="1692276"/>
            <a:ext cx="2814638" cy="3489325"/>
          </a:xfrm>
          <a:custGeom>
            <a:avLst/>
            <a:gdLst>
              <a:gd name="T0" fmla="*/ 0 w 1773"/>
              <a:gd name="T1" fmla="*/ 0 h 2198"/>
              <a:gd name="T2" fmla="*/ 1773 w 1773"/>
              <a:gd name="T3" fmla="*/ 474 h 2198"/>
              <a:gd name="T4" fmla="*/ 1773 w 1773"/>
              <a:gd name="T5" fmla="*/ 1723 h 2198"/>
              <a:gd name="T6" fmla="*/ 0 w 1773"/>
              <a:gd name="T7" fmla="*/ 2198 h 2198"/>
              <a:gd name="T8" fmla="*/ 0 w 1773"/>
              <a:gd name="T9" fmla="*/ 0 h 2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73" h="2198">
                <a:moveTo>
                  <a:pt x="0" y="0"/>
                </a:moveTo>
                <a:lnTo>
                  <a:pt x="1773" y="474"/>
                </a:lnTo>
                <a:lnTo>
                  <a:pt x="1773" y="1723"/>
                </a:lnTo>
                <a:lnTo>
                  <a:pt x="0" y="21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787910" y="4114101"/>
            <a:ext cx="616180" cy="515749"/>
            <a:chOff x="10123488" y="2114551"/>
            <a:chExt cx="1295400" cy="1084262"/>
          </a:xfrm>
          <a:solidFill>
            <a:schemeClr val="bg1"/>
          </a:solidFill>
        </p:grpSpPr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10123488" y="2179638"/>
              <a:ext cx="1125538" cy="1019175"/>
            </a:xfrm>
            <a:custGeom>
              <a:avLst/>
              <a:gdLst>
                <a:gd name="T0" fmla="*/ 229 w 300"/>
                <a:gd name="T1" fmla="*/ 28 h 271"/>
                <a:gd name="T2" fmla="*/ 116 w 300"/>
                <a:gd name="T3" fmla="*/ 19 h 271"/>
                <a:gd name="T4" fmla="*/ 81 w 300"/>
                <a:gd name="T5" fmla="*/ 95 h 271"/>
                <a:gd name="T6" fmla="*/ 101 w 300"/>
                <a:gd name="T7" fmla="*/ 124 h 271"/>
                <a:gd name="T8" fmla="*/ 131 w 300"/>
                <a:gd name="T9" fmla="*/ 110 h 271"/>
                <a:gd name="T10" fmla="*/ 148 w 300"/>
                <a:gd name="T11" fmla="*/ 83 h 271"/>
                <a:gd name="T12" fmla="*/ 253 w 300"/>
                <a:gd name="T13" fmla="*/ 172 h 271"/>
                <a:gd name="T14" fmla="*/ 241 w 300"/>
                <a:gd name="T15" fmla="*/ 185 h 271"/>
                <a:gd name="T16" fmla="*/ 209 w 300"/>
                <a:gd name="T17" fmla="*/ 163 h 271"/>
                <a:gd name="T18" fmla="*/ 231 w 300"/>
                <a:gd name="T19" fmla="*/ 195 h 271"/>
                <a:gd name="T20" fmla="*/ 218 w 300"/>
                <a:gd name="T21" fmla="*/ 207 h 271"/>
                <a:gd name="T22" fmla="*/ 186 w 300"/>
                <a:gd name="T23" fmla="*/ 186 h 271"/>
                <a:gd name="T24" fmla="*/ 208 w 300"/>
                <a:gd name="T25" fmla="*/ 217 h 271"/>
                <a:gd name="T26" fmla="*/ 195 w 300"/>
                <a:gd name="T27" fmla="*/ 230 h 271"/>
                <a:gd name="T28" fmla="*/ 164 w 300"/>
                <a:gd name="T29" fmla="*/ 208 h 271"/>
                <a:gd name="T30" fmla="*/ 185 w 300"/>
                <a:gd name="T31" fmla="*/ 240 h 271"/>
                <a:gd name="T32" fmla="*/ 173 w 300"/>
                <a:gd name="T33" fmla="*/ 253 h 271"/>
                <a:gd name="T34" fmla="*/ 144 w 300"/>
                <a:gd name="T35" fmla="*/ 207 h 271"/>
                <a:gd name="T36" fmla="*/ 121 w 300"/>
                <a:gd name="T37" fmla="*/ 184 h 271"/>
                <a:gd name="T38" fmla="*/ 98 w 300"/>
                <a:gd name="T39" fmla="*/ 161 h 271"/>
                <a:gd name="T40" fmla="*/ 76 w 300"/>
                <a:gd name="T41" fmla="*/ 139 h 271"/>
                <a:gd name="T42" fmla="*/ 13 w 300"/>
                <a:gd name="T43" fmla="*/ 94 h 271"/>
                <a:gd name="T44" fmla="*/ 3 w 300"/>
                <a:gd name="T45" fmla="*/ 104 h 271"/>
                <a:gd name="T46" fmla="*/ 33 w 300"/>
                <a:gd name="T47" fmla="*/ 159 h 271"/>
                <a:gd name="T48" fmla="*/ 55 w 300"/>
                <a:gd name="T49" fmla="*/ 182 h 271"/>
                <a:gd name="T50" fmla="*/ 78 w 300"/>
                <a:gd name="T51" fmla="*/ 204 h 271"/>
                <a:gd name="T52" fmla="*/ 101 w 300"/>
                <a:gd name="T53" fmla="*/ 227 h 271"/>
                <a:gd name="T54" fmla="*/ 123 w 300"/>
                <a:gd name="T55" fmla="*/ 250 h 271"/>
                <a:gd name="T56" fmla="*/ 163 w 300"/>
                <a:gd name="T57" fmla="*/ 263 h 271"/>
                <a:gd name="T58" fmla="*/ 201 w 300"/>
                <a:gd name="T59" fmla="*/ 246 h 271"/>
                <a:gd name="T60" fmla="*/ 224 w 300"/>
                <a:gd name="T61" fmla="*/ 223 h 271"/>
                <a:gd name="T62" fmla="*/ 246 w 300"/>
                <a:gd name="T63" fmla="*/ 200 h 271"/>
                <a:gd name="T64" fmla="*/ 263 w 300"/>
                <a:gd name="T65" fmla="*/ 162 h 271"/>
                <a:gd name="T66" fmla="*/ 298 w 300"/>
                <a:gd name="T67" fmla="*/ 106 h 271"/>
                <a:gd name="T68" fmla="*/ 232 w 300"/>
                <a:gd name="T69" fmla="*/ 3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0" h="271">
                  <a:moveTo>
                    <a:pt x="232" y="30"/>
                  </a:moveTo>
                  <a:cubicBezTo>
                    <a:pt x="231" y="29"/>
                    <a:pt x="230" y="29"/>
                    <a:pt x="229" y="28"/>
                  </a:cubicBezTo>
                  <a:cubicBezTo>
                    <a:pt x="164" y="8"/>
                    <a:pt x="164" y="8"/>
                    <a:pt x="164" y="8"/>
                  </a:cubicBezTo>
                  <a:cubicBezTo>
                    <a:pt x="138" y="0"/>
                    <a:pt x="121" y="14"/>
                    <a:pt x="116" y="19"/>
                  </a:cubicBezTo>
                  <a:cubicBezTo>
                    <a:pt x="113" y="21"/>
                    <a:pt x="111" y="24"/>
                    <a:pt x="110" y="26"/>
                  </a:cubicBezTo>
                  <a:cubicBezTo>
                    <a:pt x="81" y="95"/>
                    <a:pt x="81" y="95"/>
                    <a:pt x="81" y="95"/>
                  </a:cubicBezTo>
                  <a:cubicBezTo>
                    <a:pt x="79" y="99"/>
                    <a:pt x="80" y="104"/>
                    <a:pt x="82" y="109"/>
                  </a:cubicBezTo>
                  <a:cubicBezTo>
                    <a:pt x="86" y="117"/>
                    <a:pt x="93" y="122"/>
                    <a:pt x="101" y="124"/>
                  </a:cubicBezTo>
                  <a:cubicBezTo>
                    <a:pt x="110" y="126"/>
                    <a:pt x="119" y="123"/>
                    <a:pt x="127" y="116"/>
                  </a:cubicBezTo>
                  <a:cubicBezTo>
                    <a:pt x="129" y="114"/>
                    <a:pt x="130" y="112"/>
                    <a:pt x="131" y="110"/>
                  </a:cubicBezTo>
                  <a:cubicBezTo>
                    <a:pt x="141" y="92"/>
                    <a:pt x="141" y="92"/>
                    <a:pt x="141" y="92"/>
                  </a:cubicBezTo>
                  <a:cubicBezTo>
                    <a:pt x="143" y="89"/>
                    <a:pt x="145" y="86"/>
                    <a:pt x="148" y="83"/>
                  </a:cubicBezTo>
                  <a:cubicBezTo>
                    <a:pt x="156" y="75"/>
                    <a:pt x="160" y="79"/>
                    <a:pt x="162" y="81"/>
                  </a:cubicBezTo>
                  <a:cubicBezTo>
                    <a:pt x="176" y="95"/>
                    <a:pt x="253" y="172"/>
                    <a:pt x="253" y="172"/>
                  </a:cubicBezTo>
                  <a:cubicBezTo>
                    <a:pt x="256" y="175"/>
                    <a:pt x="255" y="180"/>
                    <a:pt x="252" y="183"/>
                  </a:cubicBezTo>
                  <a:cubicBezTo>
                    <a:pt x="249" y="187"/>
                    <a:pt x="243" y="187"/>
                    <a:pt x="241" y="185"/>
                  </a:cubicBezTo>
                  <a:cubicBezTo>
                    <a:pt x="219" y="163"/>
                    <a:pt x="219" y="163"/>
                    <a:pt x="219" y="163"/>
                  </a:cubicBezTo>
                  <a:cubicBezTo>
                    <a:pt x="216" y="160"/>
                    <a:pt x="212" y="160"/>
                    <a:pt x="209" y="163"/>
                  </a:cubicBezTo>
                  <a:cubicBezTo>
                    <a:pt x="206" y="166"/>
                    <a:pt x="206" y="170"/>
                    <a:pt x="209" y="173"/>
                  </a:cubicBezTo>
                  <a:cubicBezTo>
                    <a:pt x="231" y="195"/>
                    <a:pt x="231" y="195"/>
                    <a:pt x="231" y="195"/>
                  </a:cubicBezTo>
                  <a:cubicBezTo>
                    <a:pt x="233" y="197"/>
                    <a:pt x="233" y="203"/>
                    <a:pt x="229" y="206"/>
                  </a:cubicBezTo>
                  <a:cubicBezTo>
                    <a:pt x="226" y="209"/>
                    <a:pt x="221" y="210"/>
                    <a:pt x="218" y="207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4" y="183"/>
                    <a:pt x="189" y="183"/>
                    <a:pt x="186" y="186"/>
                  </a:cubicBezTo>
                  <a:cubicBezTo>
                    <a:pt x="184" y="188"/>
                    <a:pt x="184" y="193"/>
                    <a:pt x="186" y="196"/>
                  </a:cubicBezTo>
                  <a:cubicBezTo>
                    <a:pt x="208" y="217"/>
                    <a:pt x="208" y="217"/>
                    <a:pt x="208" y="217"/>
                  </a:cubicBezTo>
                  <a:cubicBezTo>
                    <a:pt x="211" y="220"/>
                    <a:pt x="210" y="225"/>
                    <a:pt x="207" y="229"/>
                  </a:cubicBezTo>
                  <a:cubicBezTo>
                    <a:pt x="203" y="232"/>
                    <a:pt x="198" y="233"/>
                    <a:pt x="195" y="230"/>
                  </a:cubicBezTo>
                  <a:cubicBezTo>
                    <a:pt x="174" y="208"/>
                    <a:pt x="174" y="208"/>
                    <a:pt x="174" y="208"/>
                  </a:cubicBezTo>
                  <a:cubicBezTo>
                    <a:pt x="171" y="205"/>
                    <a:pt x="166" y="205"/>
                    <a:pt x="164" y="208"/>
                  </a:cubicBezTo>
                  <a:cubicBezTo>
                    <a:pt x="161" y="211"/>
                    <a:pt x="161" y="216"/>
                    <a:pt x="164" y="218"/>
                  </a:cubicBezTo>
                  <a:cubicBezTo>
                    <a:pt x="185" y="240"/>
                    <a:pt x="185" y="240"/>
                    <a:pt x="185" y="240"/>
                  </a:cubicBezTo>
                  <a:cubicBezTo>
                    <a:pt x="188" y="243"/>
                    <a:pt x="187" y="248"/>
                    <a:pt x="184" y="251"/>
                  </a:cubicBezTo>
                  <a:cubicBezTo>
                    <a:pt x="181" y="255"/>
                    <a:pt x="175" y="255"/>
                    <a:pt x="173" y="253"/>
                  </a:cubicBezTo>
                  <a:cubicBezTo>
                    <a:pt x="146" y="226"/>
                    <a:pt x="146" y="226"/>
                    <a:pt x="146" y="226"/>
                  </a:cubicBezTo>
                  <a:cubicBezTo>
                    <a:pt x="150" y="221"/>
                    <a:pt x="149" y="212"/>
                    <a:pt x="144" y="207"/>
                  </a:cubicBezTo>
                  <a:cubicBezTo>
                    <a:pt x="137" y="201"/>
                    <a:pt x="128" y="200"/>
                    <a:pt x="122" y="205"/>
                  </a:cubicBezTo>
                  <a:cubicBezTo>
                    <a:pt x="128" y="200"/>
                    <a:pt x="127" y="190"/>
                    <a:pt x="121" y="184"/>
                  </a:cubicBezTo>
                  <a:cubicBezTo>
                    <a:pt x="115" y="178"/>
                    <a:pt x="105" y="177"/>
                    <a:pt x="100" y="183"/>
                  </a:cubicBezTo>
                  <a:cubicBezTo>
                    <a:pt x="105" y="177"/>
                    <a:pt x="105" y="168"/>
                    <a:pt x="98" y="161"/>
                  </a:cubicBezTo>
                  <a:cubicBezTo>
                    <a:pt x="92" y="155"/>
                    <a:pt x="82" y="155"/>
                    <a:pt x="77" y="160"/>
                  </a:cubicBezTo>
                  <a:cubicBezTo>
                    <a:pt x="82" y="155"/>
                    <a:pt x="82" y="145"/>
                    <a:pt x="76" y="139"/>
                  </a:cubicBezTo>
                  <a:cubicBezTo>
                    <a:pt x="70" y="133"/>
                    <a:pt x="61" y="132"/>
                    <a:pt x="55" y="137"/>
                  </a:cubicBezTo>
                  <a:cubicBezTo>
                    <a:pt x="13" y="94"/>
                    <a:pt x="13" y="94"/>
                    <a:pt x="13" y="94"/>
                  </a:cubicBezTo>
                  <a:cubicBezTo>
                    <a:pt x="10" y="91"/>
                    <a:pt x="5" y="91"/>
                    <a:pt x="3" y="94"/>
                  </a:cubicBezTo>
                  <a:cubicBezTo>
                    <a:pt x="0" y="97"/>
                    <a:pt x="0" y="101"/>
                    <a:pt x="3" y="104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33" y="159"/>
                    <a:pt x="33" y="159"/>
                    <a:pt x="33" y="159"/>
                  </a:cubicBezTo>
                  <a:cubicBezTo>
                    <a:pt x="27" y="165"/>
                    <a:pt x="28" y="174"/>
                    <a:pt x="34" y="181"/>
                  </a:cubicBezTo>
                  <a:cubicBezTo>
                    <a:pt x="40" y="187"/>
                    <a:pt x="50" y="187"/>
                    <a:pt x="55" y="182"/>
                  </a:cubicBezTo>
                  <a:cubicBezTo>
                    <a:pt x="50" y="187"/>
                    <a:pt x="50" y="197"/>
                    <a:pt x="56" y="203"/>
                  </a:cubicBezTo>
                  <a:cubicBezTo>
                    <a:pt x="63" y="209"/>
                    <a:pt x="72" y="210"/>
                    <a:pt x="78" y="204"/>
                  </a:cubicBezTo>
                  <a:cubicBezTo>
                    <a:pt x="72" y="210"/>
                    <a:pt x="73" y="220"/>
                    <a:pt x="79" y="226"/>
                  </a:cubicBezTo>
                  <a:cubicBezTo>
                    <a:pt x="85" y="232"/>
                    <a:pt x="95" y="233"/>
                    <a:pt x="101" y="227"/>
                  </a:cubicBezTo>
                  <a:cubicBezTo>
                    <a:pt x="95" y="233"/>
                    <a:pt x="96" y="242"/>
                    <a:pt x="102" y="249"/>
                  </a:cubicBezTo>
                  <a:cubicBezTo>
                    <a:pt x="108" y="255"/>
                    <a:pt x="118" y="255"/>
                    <a:pt x="123" y="250"/>
                  </a:cubicBezTo>
                  <a:cubicBezTo>
                    <a:pt x="137" y="236"/>
                    <a:pt x="137" y="236"/>
                    <a:pt x="137" y="236"/>
                  </a:cubicBezTo>
                  <a:cubicBezTo>
                    <a:pt x="163" y="263"/>
                    <a:pt x="163" y="263"/>
                    <a:pt x="163" y="263"/>
                  </a:cubicBezTo>
                  <a:cubicBezTo>
                    <a:pt x="171" y="271"/>
                    <a:pt x="185" y="270"/>
                    <a:pt x="194" y="261"/>
                  </a:cubicBezTo>
                  <a:cubicBezTo>
                    <a:pt x="198" y="257"/>
                    <a:pt x="201" y="251"/>
                    <a:pt x="201" y="246"/>
                  </a:cubicBezTo>
                  <a:cubicBezTo>
                    <a:pt x="207" y="245"/>
                    <a:pt x="212" y="243"/>
                    <a:pt x="217" y="239"/>
                  </a:cubicBezTo>
                  <a:cubicBezTo>
                    <a:pt x="221" y="234"/>
                    <a:pt x="223" y="229"/>
                    <a:pt x="224" y="223"/>
                  </a:cubicBezTo>
                  <a:cubicBezTo>
                    <a:pt x="229" y="223"/>
                    <a:pt x="235" y="220"/>
                    <a:pt x="239" y="216"/>
                  </a:cubicBezTo>
                  <a:cubicBezTo>
                    <a:pt x="244" y="212"/>
                    <a:pt x="246" y="206"/>
                    <a:pt x="246" y="200"/>
                  </a:cubicBezTo>
                  <a:cubicBezTo>
                    <a:pt x="252" y="200"/>
                    <a:pt x="258" y="198"/>
                    <a:pt x="262" y="193"/>
                  </a:cubicBezTo>
                  <a:cubicBezTo>
                    <a:pt x="271" y="184"/>
                    <a:pt x="272" y="170"/>
                    <a:pt x="263" y="162"/>
                  </a:cubicBezTo>
                  <a:cubicBezTo>
                    <a:pt x="252" y="151"/>
                    <a:pt x="252" y="151"/>
                    <a:pt x="252" y="151"/>
                  </a:cubicBezTo>
                  <a:cubicBezTo>
                    <a:pt x="298" y="106"/>
                    <a:pt x="298" y="106"/>
                    <a:pt x="298" y="106"/>
                  </a:cubicBezTo>
                  <a:cubicBezTo>
                    <a:pt x="300" y="103"/>
                    <a:pt x="300" y="98"/>
                    <a:pt x="298" y="96"/>
                  </a:cubicBezTo>
                  <a:lnTo>
                    <a:pt x="232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11009313" y="2114551"/>
              <a:ext cx="409575" cy="411163"/>
            </a:xfrm>
            <a:custGeom>
              <a:avLst/>
              <a:gdLst>
                <a:gd name="T0" fmla="*/ 103 w 109"/>
                <a:gd name="T1" fmla="*/ 63 h 109"/>
                <a:gd name="T2" fmla="*/ 46 w 109"/>
                <a:gd name="T3" fmla="*/ 5 h 109"/>
                <a:gd name="T4" fmla="*/ 25 w 109"/>
                <a:gd name="T5" fmla="*/ 5 h 109"/>
                <a:gd name="T6" fmla="*/ 5 w 109"/>
                <a:gd name="T7" fmla="*/ 26 h 109"/>
                <a:gd name="T8" fmla="*/ 5 w 109"/>
                <a:gd name="T9" fmla="*/ 46 h 109"/>
                <a:gd name="T10" fmla="*/ 63 w 109"/>
                <a:gd name="T11" fmla="*/ 103 h 109"/>
                <a:gd name="T12" fmla="*/ 83 w 109"/>
                <a:gd name="T13" fmla="*/ 103 h 109"/>
                <a:gd name="T14" fmla="*/ 103 w 109"/>
                <a:gd name="T15" fmla="*/ 83 h 109"/>
                <a:gd name="T16" fmla="*/ 103 w 109"/>
                <a:gd name="T17" fmla="*/ 63 h 109"/>
                <a:gd name="T18" fmla="*/ 73 w 109"/>
                <a:gd name="T19" fmla="*/ 92 h 109"/>
                <a:gd name="T20" fmla="*/ 61 w 109"/>
                <a:gd name="T21" fmla="*/ 81 h 109"/>
                <a:gd name="T22" fmla="*/ 73 w 109"/>
                <a:gd name="T23" fmla="*/ 69 h 109"/>
                <a:gd name="T24" fmla="*/ 85 w 109"/>
                <a:gd name="T25" fmla="*/ 81 h 109"/>
                <a:gd name="T26" fmla="*/ 73 w 109"/>
                <a:gd name="T27" fmla="*/ 92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109">
                  <a:moveTo>
                    <a:pt x="103" y="63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0" y="0"/>
                    <a:pt x="31" y="0"/>
                    <a:pt x="25" y="5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31"/>
                    <a:pt x="0" y="40"/>
                    <a:pt x="5" y="46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9" y="109"/>
                    <a:pt x="78" y="109"/>
                    <a:pt x="83" y="103"/>
                  </a:cubicBezTo>
                  <a:cubicBezTo>
                    <a:pt x="103" y="83"/>
                    <a:pt x="103" y="83"/>
                    <a:pt x="103" y="83"/>
                  </a:cubicBezTo>
                  <a:cubicBezTo>
                    <a:pt x="109" y="78"/>
                    <a:pt x="109" y="69"/>
                    <a:pt x="103" y="63"/>
                  </a:cubicBezTo>
                  <a:close/>
                  <a:moveTo>
                    <a:pt x="73" y="92"/>
                  </a:moveTo>
                  <a:cubicBezTo>
                    <a:pt x="67" y="92"/>
                    <a:pt x="61" y="87"/>
                    <a:pt x="61" y="81"/>
                  </a:cubicBezTo>
                  <a:cubicBezTo>
                    <a:pt x="61" y="74"/>
                    <a:pt x="67" y="69"/>
                    <a:pt x="73" y="69"/>
                  </a:cubicBezTo>
                  <a:cubicBezTo>
                    <a:pt x="79" y="69"/>
                    <a:pt x="85" y="74"/>
                    <a:pt x="85" y="81"/>
                  </a:cubicBezTo>
                  <a:cubicBezTo>
                    <a:pt x="85" y="87"/>
                    <a:pt x="79" y="92"/>
                    <a:pt x="73" y="9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159856" y="3138894"/>
            <a:ext cx="573945" cy="596086"/>
            <a:chOff x="9048751" y="3602038"/>
            <a:chExt cx="1069975" cy="1111250"/>
          </a:xfrm>
          <a:solidFill>
            <a:schemeClr val="bg1"/>
          </a:solidFill>
        </p:grpSpPr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9048751" y="4005263"/>
              <a:ext cx="701675" cy="708025"/>
            </a:xfrm>
            <a:custGeom>
              <a:avLst/>
              <a:gdLst>
                <a:gd name="T0" fmla="*/ 187 w 187"/>
                <a:gd name="T1" fmla="*/ 73 h 188"/>
                <a:gd name="T2" fmla="*/ 186 w 187"/>
                <a:gd name="T3" fmla="*/ 65 h 188"/>
                <a:gd name="T4" fmla="*/ 164 w 187"/>
                <a:gd name="T5" fmla="*/ 29 h 188"/>
                <a:gd name="T6" fmla="*/ 156 w 187"/>
                <a:gd name="T7" fmla="*/ 23 h 188"/>
                <a:gd name="T8" fmla="*/ 151 w 187"/>
                <a:gd name="T9" fmla="*/ 25 h 188"/>
                <a:gd name="T10" fmla="*/ 140 w 187"/>
                <a:gd name="T11" fmla="*/ 31 h 188"/>
                <a:gd name="T12" fmla="*/ 125 w 187"/>
                <a:gd name="T13" fmla="*/ 23 h 188"/>
                <a:gd name="T14" fmla="*/ 125 w 187"/>
                <a:gd name="T15" fmla="*/ 10 h 188"/>
                <a:gd name="T16" fmla="*/ 115 w 187"/>
                <a:gd name="T17" fmla="*/ 0 h 188"/>
                <a:gd name="T18" fmla="*/ 73 w 187"/>
                <a:gd name="T19" fmla="*/ 0 h 188"/>
                <a:gd name="T20" fmla="*/ 62 w 187"/>
                <a:gd name="T21" fmla="*/ 10 h 188"/>
                <a:gd name="T22" fmla="*/ 62 w 187"/>
                <a:gd name="T23" fmla="*/ 23 h 188"/>
                <a:gd name="T24" fmla="*/ 48 w 187"/>
                <a:gd name="T25" fmla="*/ 31 h 188"/>
                <a:gd name="T26" fmla="*/ 37 w 187"/>
                <a:gd name="T27" fmla="*/ 25 h 188"/>
                <a:gd name="T28" fmla="*/ 32 w 187"/>
                <a:gd name="T29" fmla="*/ 23 h 188"/>
                <a:gd name="T30" fmla="*/ 23 w 187"/>
                <a:gd name="T31" fmla="*/ 29 h 188"/>
                <a:gd name="T32" fmla="*/ 2 w 187"/>
                <a:gd name="T33" fmla="*/ 65 h 188"/>
                <a:gd name="T34" fmla="*/ 1 w 187"/>
                <a:gd name="T35" fmla="*/ 73 h 188"/>
                <a:gd name="T36" fmla="*/ 6 w 187"/>
                <a:gd name="T37" fmla="*/ 79 h 188"/>
                <a:gd name="T38" fmla="*/ 17 w 187"/>
                <a:gd name="T39" fmla="*/ 85 h 188"/>
                <a:gd name="T40" fmla="*/ 16 w 187"/>
                <a:gd name="T41" fmla="*/ 94 h 188"/>
                <a:gd name="T42" fmla="*/ 17 w 187"/>
                <a:gd name="T43" fmla="*/ 102 h 188"/>
                <a:gd name="T44" fmla="*/ 6 w 187"/>
                <a:gd name="T45" fmla="*/ 108 h 188"/>
                <a:gd name="T46" fmla="*/ 1 w 187"/>
                <a:gd name="T47" fmla="*/ 115 h 188"/>
                <a:gd name="T48" fmla="*/ 2 w 187"/>
                <a:gd name="T49" fmla="*/ 122 h 188"/>
                <a:gd name="T50" fmla="*/ 23 w 187"/>
                <a:gd name="T51" fmla="*/ 159 h 188"/>
                <a:gd name="T52" fmla="*/ 32 w 187"/>
                <a:gd name="T53" fmla="*/ 164 h 188"/>
                <a:gd name="T54" fmla="*/ 37 w 187"/>
                <a:gd name="T55" fmla="*/ 163 h 188"/>
                <a:gd name="T56" fmla="*/ 48 w 187"/>
                <a:gd name="T57" fmla="*/ 156 h 188"/>
                <a:gd name="T58" fmla="*/ 62 w 187"/>
                <a:gd name="T59" fmla="*/ 165 h 188"/>
                <a:gd name="T60" fmla="*/ 62 w 187"/>
                <a:gd name="T61" fmla="*/ 177 h 188"/>
                <a:gd name="T62" fmla="*/ 65 w 187"/>
                <a:gd name="T63" fmla="*/ 185 h 188"/>
                <a:gd name="T64" fmla="*/ 73 w 187"/>
                <a:gd name="T65" fmla="*/ 188 h 188"/>
                <a:gd name="T66" fmla="*/ 115 w 187"/>
                <a:gd name="T67" fmla="*/ 188 h 188"/>
                <a:gd name="T68" fmla="*/ 125 w 187"/>
                <a:gd name="T69" fmla="*/ 177 h 188"/>
                <a:gd name="T70" fmla="*/ 125 w 187"/>
                <a:gd name="T71" fmla="*/ 165 h 188"/>
                <a:gd name="T72" fmla="*/ 140 w 187"/>
                <a:gd name="T73" fmla="*/ 156 h 188"/>
                <a:gd name="T74" fmla="*/ 151 w 187"/>
                <a:gd name="T75" fmla="*/ 163 h 188"/>
                <a:gd name="T76" fmla="*/ 156 w 187"/>
                <a:gd name="T77" fmla="*/ 164 h 188"/>
                <a:gd name="T78" fmla="*/ 164 w 187"/>
                <a:gd name="T79" fmla="*/ 159 h 188"/>
                <a:gd name="T80" fmla="*/ 186 w 187"/>
                <a:gd name="T81" fmla="*/ 122 h 188"/>
                <a:gd name="T82" fmla="*/ 187 w 187"/>
                <a:gd name="T83" fmla="*/ 115 h 188"/>
                <a:gd name="T84" fmla="*/ 182 w 187"/>
                <a:gd name="T85" fmla="*/ 108 h 188"/>
                <a:gd name="T86" fmla="*/ 171 w 187"/>
                <a:gd name="T87" fmla="*/ 102 h 188"/>
                <a:gd name="T88" fmla="*/ 171 w 187"/>
                <a:gd name="T89" fmla="*/ 94 h 188"/>
                <a:gd name="T90" fmla="*/ 171 w 187"/>
                <a:gd name="T91" fmla="*/ 85 h 188"/>
                <a:gd name="T92" fmla="*/ 182 w 187"/>
                <a:gd name="T93" fmla="*/ 79 h 188"/>
                <a:gd name="T94" fmla="*/ 187 w 187"/>
                <a:gd name="T95" fmla="*/ 73 h 188"/>
                <a:gd name="T96" fmla="*/ 94 w 187"/>
                <a:gd name="T97" fmla="*/ 138 h 188"/>
                <a:gd name="T98" fmla="*/ 50 w 187"/>
                <a:gd name="T99" fmla="*/ 94 h 188"/>
                <a:gd name="T100" fmla="*/ 94 w 187"/>
                <a:gd name="T101" fmla="*/ 50 h 188"/>
                <a:gd name="T102" fmla="*/ 138 w 187"/>
                <a:gd name="T103" fmla="*/ 94 h 188"/>
                <a:gd name="T104" fmla="*/ 94 w 187"/>
                <a:gd name="T105" fmla="*/ 13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7" h="188">
                  <a:moveTo>
                    <a:pt x="187" y="73"/>
                  </a:moveTo>
                  <a:cubicBezTo>
                    <a:pt x="187" y="70"/>
                    <a:pt x="187" y="68"/>
                    <a:pt x="186" y="65"/>
                  </a:cubicBezTo>
                  <a:cubicBezTo>
                    <a:pt x="164" y="29"/>
                    <a:pt x="164" y="29"/>
                    <a:pt x="164" y="29"/>
                  </a:cubicBezTo>
                  <a:cubicBezTo>
                    <a:pt x="163" y="25"/>
                    <a:pt x="159" y="23"/>
                    <a:pt x="156" y="23"/>
                  </a:cubicBezTo>
                  <a:cubicBezTo>
                    <a:pt x="154" y="23"/>
                    <a:pt x="152" y="24"/>
                    <a:pt x="151" y="25"/>
                  </a:cubicBezTo>
                  <a:cubicBezTo>
                    <a:pt x="140" y="31"/>
                    <a:pt x="140" y="31"/>
                    <a:pt x="140" y="31"/>
                  </a:cubicBezTo>
                  <a:cubicBezTo>
                    <a:pt x="135" y="28"/>
                    <a:pt x="130" y="25"/>
                    <a:pt x="125" y="23"/>
                  </a:cubicBezTo>
                  <a:cubicBezTo>
                    <a:pt x="125" y="10"/>
                    <a:pt x="125" y="10"/>
                    <a:pt x="125" y="10"/>
                  </a:cubicBezTo>
                  <a:cubicBezTo>
                    <a:pt x="125" y="5"/>
                    <a:pt x="121" y="0"/>
                    <a:pt x="115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7" y="0"/>
                    <a:pt x="62" y="5"/>
                    <a:pt x="62" y="10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57" y="25"/>
                    <a:pt x="52" y="28"/>
                    <a:pt x="48" y="31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5" y="24"/>
                    <a:pt x="34" y="23"/>
                    <a:pt x="32" y="23"/>
                  </a:cubicBezTo>
                  <a:cubicBezTo>
                    <a:pt x="28" y="23"/>
                    <a:pt x="25" y="25"/>
                    <a:pt x="23" y="29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1" y="68"/>
                    <a:pt x="0" y="70"/>
                    <a:pt x="1" y="73"/>
                  </a:cubicBezTo>
                  <a:cubicBezTo>
                    <a:pt x="2" y="76"/>
                    <a:pt x="3" y="78"/>
                    <a:pt x="6" y="79"/>
                  </a:cubicBezTo>
                  <a:cubicBezTo>
                    <a:pt x="17" y="85"/>
                    <a:pt x="17" y="85"/>
                    <a:pt x="17" y="85"/>
                  </a:cubicBezTo>
                  <a:cubicBezTo>
                    <a:pt x="16" y="88"/>
                    <a:pt x="16" y="91"/>
                    <a:pt x="16" y="94"/>
                  </a:cubicBezTo>
                  <a:cubicBezTo>
                    <a:pt x="16" y="97"/>
                    <a:pt x="16" y="99"/>
                    <a:pt x="17" y="102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3" y="110"/>
                    <a:pt x="2" y="112"/>
                    <a:pt x="1" y="115"/>
                  </a:cubicBezTo>
                  <a:cubicBezTo>
                    <a:pt x="0" y="117"/>
                    <a:pt x="1" y="120"/>
                    <a:pt x="2" y="122"/>
                  </a:cubicBezTo>
                  <a:cubicBezTo>
                    <a:pt x="23" y="159"/>
                    <a:pt x="23" y="159"/>
                    <a:pt x="23" y="159"/>
                  </a:cubicBezTo>
                  <a:cubicBezTo>
                    <a:pt x="25" y="162"/>
                    <a:pt x="28" y="164"/>
                    <a:pt x="32" y="164"/>
                  </a:cubicBezTo>
                  <a:cubicBezTo>
                    <a:pt x="34" y="164"/>
                    <a:pt x="35" y="164"/>
                    <a:pt x="37" y="163"/>
                  </a:cubicBezTo>
                  <a:cubicBezTo>
                    <a:pt x="48" y="156"/>
                    <a:pt x="48" y="156"/>
                    <a:pt x="48" y="156"/>
                  </a:cubicBezTo>
                  <a:cubicBezTo>
                    <a:pt x="52" y="160"/>
                    <a:pt x="57" y="162"/>
                    <a:pt x="62" y="165"/>
                  </a:cubicBezTo>
                  <a:cubicBezTo>
                    <a:pt x="62" y="177"/>
                    <a:pt x="62" y="177"/>
                    <a:pt x="62" y="177"/>
                  </a:cubicBezTo>
                  <a:cubicBezTo>
                    <a:pt x="62" y="180"/>
                    <a:pt x="64" y="183"/>
                    <a:pt x="65" y="185"/>
                  </a:cubicBezTo>
                  <a:cubicBezTo>
                    <a:pt x="67" y="187"/>
                    <a:pt x="70" y="188"/>
                    <a:pt x="73" y="188"/>
                  </a:cubicBezTo>
                  <a:cubicBezTo>
                    <a:pt x="115" y="188"/>
                    <a:pt x="115" y="188"/>
                    <a:pt x="115" y="188"/>
                  </a:cubicBezTo>
                  <a:cubicBezTo>
                    <a:pt x="121" y="188"/>
                    <a:pt x="125" y="183"/>
                    <a:pt x="125" y="177"/>
                  </a:cubicBezTo>
                  <a:cubicBezTo>
                    <a:pt x="125" y="165"/>
                    <a:pt x="125" y="165"/>
                    <a:pt x="125" y="165"/>
                  </a:cubicBezTo>
                  <a:cubicBezTo>
                    <a:pt x="130" y="162"/>
                    <a:pt x="135" y="160"/>
                    <a:pt x="140" y="156"/>
                  </a:cubicBezTo>
                  <a:cubicBezTo>
                    <a:pt x="151" y="163"/>
                    <a:pt x="151" y="163"/>
                    <a:pt x="151" y="163"/>
                  </a:cubicBezTo>
                  <a:cubicBezTo>
                    <a:pt x="152" y="164"/>
                    <a:pt x="154" y="164"/>
                    <a:pt x="156" y="164"/>
                  </a:cubicBezTo>
                  <a:cubicBezTo>
                    <a:pt x="159" y="164"/>
                    <a:pt x="163" y="162"/>
                    <a:pt x="164" y="159"/>
                  </a:cubicBezTo>
                  <a:cubicBezTo>
                    <a:pt x="186" y="122"/>
                    <a:pt x="186" y="122"/>
                    <a:pt x="186" y="122"/>
                  </a:cubicBezTo>
                  <a:cubicBezTo>
                    <a:pt x="187" y="120"/>
                    <a:pt x="187" y="117"/>
                    <a:pt x="187" y="115"/>
                  </a:cubicBezTo>
                  <a:cubicBezTo>
                    <a:pt x="186" y="112"/>
                    <a:pt x="184" y="110"/>
                    <a:pt x="182" y="108"/>
                  </a:cubicBezTo>
                  <a:cubicBezTo>
                    <a:pt x="171" y="102"/>
                    <a:pt x="171" y="102"/>
                    <a:pt x="171" y="102"/>
                  </a:cubicBezTo>
                  <a:cubicBezTo>
                    <a:pt x="171" y="99"/>
                    <a:pt x="171" y="97"/>
                    <a:pt x="171" y="94"/>
                  </a:cubicBezTo>
                  <a:cubicBezTo>
                    <a:pt x="171" y="91"/>
                    <a:pt x="171" y="88"/>
                    <a:pt x="171" y="85"/>
                  </a:cubicBezTo>
                  <a:cubicBezTo>
                    <a:pt x="182" y="79"/>
                    <a:pt x="182" y="79"/>
                    <a:pt x="182" y="79"/>
                  </a:cubicBezTo>
                  <a:cubicBezTo>
                    <a:pt x="184" y="78"/>
                    <a:pt x="186" y="76"/>
                    <a:pt x="187" y="73"/>
                  </a:cubicBezTo>
                  <a:close/>
                  <a:moveTo>
                    <a:pt x="94" y="138"/>
                  </a:moveTo>
                  <a:cubicBezTo>
                    <a:pt x="69" y="138"/>
                    <a:pt x="50" y="118"/>
                    <a:pt x="50" y="94"/>
                  </a:cubicBezTo>
                  <a:cubicBezTo>
                    <a:pt x="50" y="69"/>
                    <a:pt x="69" y="50"/>
                    <a:pt x="94" y="50"/>
                  </a:cubicBezTo>
                  <a:cubicBezTo>
                    <a:pt x="118" y="50"/>
                    <a:pt x="138" y="69"/>
                    <a:pt x="138" y="94"/>
                  </a:cubicBezTo>
                  <a:cubicBezTo>
                    <a:pt x="138" y="118"/>
                    <a:pt x="118" y="138"/>
                    <a:pt x="94" y="13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9537701" y="3602038"/>
              <a:ext cx="465138" cy="466725"/>
            </a:xfrm>
            <a:custGeom>
              <a:avLst/>
              <a:gdLst>
                <a:gd name="T0" fmla="*/ 1 w 124"/>
                <a:gd name="T1" fmla="*/ 76 h 124"/>
                <a:gd name="T2" fmla="*/ 2 w 124"/>
                <a:gd name="T3" fmla="*/ 81 h 124"/>
                <a:gd name="T4" fmla="*/ 16 w 124"/>
                <a:gd name="T5" fmla="*/ 105 h 124"/>
                <a:gd name="T6" fmla="*/ 21 w 124"/>
                <a:gd name="T7" fmla="*/ 108 h 124"/>
                <a:gd name="T8" fmla="*/ 25 w 124"/>
                <a:gd name="T9" fmla="*/ 107 h 124"/>
                <a:gd name="T10" fmla="*/ 32 w 124"/>
                <a:gd name="T11" fmla="*/ 103 h 124"/>
                <a:gd name="T12" fmla="*/ 42 w 124"/>
                <a:gd name="T13" fmla="*/ 109 h 124"/>
                <a:gd name="T14" fmla="*/ 42 w 124"/>
                <a:gd name="T15" fmla="*/ 117 h 124"/>
                <a:gd name="T16" fmla="*/ 44 w 124"/>
                <a:gd name="T17" fmla="*/ 122 h 124"/>
                <a:gd name="T18" fmla="*/ 48 w 124"/>
                <a:gd name="T19" fmla="*/ 124 h 124"/>
                <a:gd name="T20" fmla="*/ 76 w 124"/>
                <a:gd name="T21" fmla="*/ 124 h 124"/>
                <a:gd name="T22" fmla="*/ 83 w 124"/>
                <a:gd name="T23" fmla="*/ 117 h 124"/>
                <a:gd name="T24" fmla="*/ 83 w 124"/>
                <a:gd name="T25" fmla="*/ 109 h 124"/>
                <a:gd name="T26" fmla="*/ 93 w 124"/>
                <a:gd name="T27" fmla="*/ 103 h 124"/>
                <a:gd name="T28" fmla="*/ 100 w 124"/>
                <a:gd name="T29" fmla="*/ 107 h 124"/>
                <a:gd name="T30" fmla="*/ 103 w 124"/>
                <a:gd name="T31" fmla="*/ 108 h 124"/>
                <a:gd name="T32" fmla="*/ 109 w 124"/>
                <a:gd name="T33" fmla="*/ 105 h 124"/>
                <a:gd name="T34" fmla="*/ 123 w 124"/>
                <a:gd name="T35" fmla="*/ 81 h 124"/>
                <a:gd name="T36" fmla="*/ 124 w 124"/>
                <a:gd name="T37" fmla="*/ 76 h 124"/>
                <a:gd name="T38" fmla="*/ 121 w 124"/>
                <a:gd name="T39" fmla="*/ 71 h 124"/>
                <a:gd name="T40" fmla="*/ 113 w 124"/>
                <a:gd name="T41" fmla="*/ 67 h 124"/>
                <a:gd name="T42" fmla="*/ 114 w 124"/>
                <a:gd name="T43" fmla="*/ 62 h 124"/>
                <a:gd name="T44" fmla="*/ 113 w 124"/>
                <a:gd name="T45" fmla="*/ 56 h 124"/>
                <a:gd name="T46" fmla="*/ 121 w 124"/>
                <a:gd name="T47" fmla="*/ 52 h 124"/>
                <a:gd name="T48" fmla="*/ 124 w 124"/>
                <a:gd name="T49" fmla="*/ 48 h 124"/>
                <a:gd name="T50" fmla="*/ 123 w 124"/>
                <a:gd name="T51" fmla="*/ 43 h 124"/>
                <a:gd name="T52" fmla="*/ 109 w 124"/>
                <a:gd name="T53" fmla="*/ 19 h 124"/>
                <a:gd name="T54" fmla="*/ 103 w 124"/>
                <a:gd name="T55" fmla="*/ 15 h 124"/>
                <a:gd name="T56" fmla="*/ 100 w 124"/>
                <a:gd name="T57" fmla="*/ 16 h 124"/>
                <a:gd name="T58" fmla="*/ 93 w 124"/>
                <a:gd name="T59" fmla="*/ 20 h 124"/>
                <a:gd name="T60" fmla="*/ 83 w 124"/>
                <a:gd name="T61" fmla="*/ 15 h 124"/>
                <a:gd name="T62" fmla="*/ 83 w 124"/>
                <a:gd name="T63" fmla="*/ 6 h 124"/>
                <a:gd name="T64" fmla="*/ 76 w 124"/>
                <a:gd name="T65" fmla="*/ 0 h 124"/>
                <a:gd name="T66" fmla="*/ 48 w 124"/>
                <a:gd name="T67" fmla="*/ 0 h 124"/>
                <a:gd name="T68" fmla="*/ 42 w 124"/>
                <a:gd name="T69" fmla="*/ 6 h 124"/>
                <a:gd name="T70" fmla="*/ 42 w 124"/>
                <a:gd name="T71" fmla="*/ 15 h 124"/>
                <a:gd name="T72" fmla="*/ 32 w 124"/>
                <a:gd name="T73" fmla="*/ 20 h 124"/>
                <a:gd name="T74" fmla="*/ 25 w 124"/>
                <a:gd name="T75" fmla="*/ 16 h 124"/>
                <a:gd name="T76" fmla="*/ 21 w 124"/>
                <a:gd name="T77" fmla="*/ 15 h 124"/>
                <a:gd name="T78" fmla="*/ 16 w 124"/>
                <a:gd name="T79" fmla="*/ 19 h 124"/>
                <a:gd name="T80" fmla="*/ 2 w 124"/>
                <a:gd name="T81" fmla="*/ 43 h 124"/>
                <a:gd name="T82" fmla="*/ 1 w 124"/>
                <a:gd name="T83" fmla="*/ 48 h 124"/>
                <a:gd name="T84" fmla="*/ 4 w 124"/>
                <a:gd name="T85" fmla="*/ 52 h 124"/>
                <a:gd name="T86" fmla="*/ 11 w 124"/>
                <a:gd name="T87" fmla="*/ 56 h 124"/>
                <a:gd name="T88" fmla="*/ 11 w 124"/>
                <a:gd name="T89" fmla="*/ 62 h 124"/>
                <a:gd name="T90" fmla="*/ 11 w 124"/>
                <a:gd name="T91" fmla="*/ 67 h 124"/>
                <a:gd name="T92" fmla="*/ 4 w 124"/>
                <a:gd name="T93" fmla="*/ 71 h 124"/>
                <a:gd name="T94" fmla="*/ 1 w 124"/>
                <a:gd name="T95" fmla="*/ 76 h 124"/>
                <a:gd name="T96" fmla="*/ 62 w 124"/>
                <a:gd name="T97" fmla="*/ 33 h 124"/>
                <a:gd name="T98" fmla="*/ 91 w 124"/>
                <a:gd name="T99" fmla="*/ 62 h 124"/>
                <a:gd name="T100" fmla="*/ 62 w 124"/>
                <a:gd name="T101" fmla="*/ 91 h 124"/>
                <a:gd name="T102" fmla="*/ 33 w 124"/>
                <a:gd name="T103" fmla="*/ 62 h 124"/>
                <a:gd name="T104" fmla="*/ 62 w 124"/>
                <a:gd name="T105" fmla="*/ 3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4" h="124">
                  <a:moveTo>
                    <a:pt x="1" y="76"/>
                  </a:moveTo>
                  <a:cubicBezTo>
                    <a:pt x="0" y="77"/>
                    <a:pt x="1" y="79"/>
                    <a:pt x="2" y="81"/>
                  </a:cubicBezTo>
                  <a:cubicBezTo>
                    <a:pt x="16" y="105"/>
                    <a:pt x="16" y="105"/>
                    <a:pt x="16" y="105"/>
                  </a:cubicBezTo>
                  <a:cubicBezTo>
                    <a:pt x="17" y="107"/>
                    <a:pt x="19" y="108"/>
                    <a:pt x="21" y="108"/>
                  </a:cubicBezTo>
                  <a:cubicBezTo>
                    <a:pt x="23" y="108"/>
                    <a:pt x="24" y="108"/>
                    <a:pt x="25" y="107"/>
                  </a:cubicBezTo>
                  <a:cubicBezTo>
                    <a:pt x="32" y="103"/>
                    <a:pt x="32" y="103"/>
                    <a:pt x="32" y="103"/>
                  </a:cubicBezTo>
                  <a:cubicBezTo>
                    <a:pt x="35" y="105"/>
                    <a:pt x="38" y="107"/>
                    <a:pt x="42" y="109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42" y="119"/>
                    <a:pt x="42" y="121"/>
                    <a:pt x="44" y="122"/>
                  </a:cubicBezTo>
                  <a:cubicBezTo>
                    <a:pt x="45" y="123"/>
                    <a:pt x="46" y="124"/>
                    <a:pt x="48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80" y="124"/>
                    <a:pt x="83" y="121"/>
                    <a:pt x="83" y="117"/>
                  </a:cubicBezTo>
                  <a:cubicBezTo>
                    <a:pt x="83" y="109"/>
                    <a:pt x="83" y="109"/>
                    <a:pt x="83" y="109"/>
                  </a:cubicBezTo>
                  <a:cubicBezTo>
                    <a:pt x="86" y="107"/>
                    <a:pt x="90" y="105"/>
                    <a:pt x="93" y="103"/>
                  </a:cubicBezTo>
                  <a:cubicBezTo>
                    <a:pt x="100" y="107"/>
                    <a:pt x="100" y="107"/>
                    <a:pt x="100" y="107"/>
                  </a:cubicBezTo>
                  <a:cubicBezTo>
                    <a:pt x="101" y="108"/>
                    <a:pt x="102" y="108"/>
                    <a:pt x="103" y="108"/>
                  </a:cubicBezTo>
                  <a:cubicBezTo>
                    <a:pt x="106" y="108"/>
                    <a:pt x="108" y="107"/>
                    <a:pt x="109" y="105"/>
                  </a:cubicBezTo>
                  <a:cubicBezTo>
                    <a:pt x="123" y="81"/>
                    <a:pt x="123" y="81"/>
                    <a:pt x="123" y="81"/>
                  </a:cubicBezTo>
                  <a:cubicBezTo>
                    <a:pt x="124" y="79"/>
                    <a:pt x="124" y="77"/>
                    <a:pt x="124" y="76"/>
                  </a:cubicBezTo>
                  <a:cubicBezTo>
                    <a:pt x="123" y="74"/>
                    <a:pt x="122" y="72"/>
                    <a:pt x="121" y="71"/>
                  </a:cubicBezTo>
                  <a:cubicBezTo>
                    <a:pt x="113" y="67"/>
                    <a:pt x="113" y="67"/>
                    <a:pt x="113" y="67"/>
                  </a:cubicBezTo>
                  <a:cubicBezTo>
                    <a:pt x="113" y="65"/>
                    <a:pt x="114" y="64"/>
                    <a:pt x="114" y="62"/>
                  </a:cubicBezTo>
                  <a:cubicBezTo>
                    <a:pt x="114" y="60"/>
                    <a:pt x="113" y="58"/>
                    <a:pt x="113" y="56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2" y="51"/>
                    <a:pt x="123" y="50"/>
                    <a:pt x="124" y="48"/>
                  </a:cubicBezTo>
                  <a:cubicBezTo>
                    <a:pt x="124" y="46"/>
                    <a:pt x="124" y="44"/>
                    <a:pt x="123" y="43"/>
                  </a:cubicBezTo>
                  <a:cubicBezTo>
                    <a:pt x="109" y="19"/>
                    <a:pt x="109" y="19"/>
                    <a:pt x="109" y="19"/>
                  </a:cubicBezTo>
                  <a:cubicBezTo>
                    <a:pt x="108" y="17"/>
                    <a:pt x="106" y="15"/>
                    <a:pt x="103" y="15"/>
                  </a:cubicBezTo>
                  <a:cubicBezTo>
                    <a:pt x="102" y="15"/>
                    <a:pt x="101" y="16"/>
                    <a:pt x="100" y="16"/>
                  </a:cubicBezTo>
                  <a:cubicBezTo>
                    <a:pt x="93" y="20"/>
                    <a:pt x="93" y="20"/>
                    <a:pt x="93" y="20"/>
                  </a:cubicBezTo>
                  <a:cubicBezTo>
                    <a:pt x="90" y="18"/>
                    <a:pt x="86" y="16"/>
                    <a:pt x="83" y="15"/>
                  </a:cubicBezTo>
                  <a:cubicBezTo>
                    <a:pt x="83" y="6"/>
                    <a:pt x="83" y="6"/>
                    <a:pt x="83" y="6"/>
                  </a:cubicBezTo>
                  <a:cubicBezTo>
                    <a:pt x="83" y="3"/>
                    <a:pt x="80" y="0"/>
                    <a:pt x="76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5" y="0"/>
                    <a:pt x="42" y="3"/>
                    <a:pt x="42" y="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38" y="16"/>
                    <a:pt x="35" y="18"/>
                    <a:pt x="32" y="20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3" y="15"/>
                    <a:pt x="21" y="15"/>
                  </a:cubicBezTo>
                  <a:cubicBezTo>
                    <a:pt x="19" y="15"/>
                    <a:pt x="17" y="17"/>
                    <a:pt x="16" y="19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1" y="44"/>
                    <a:pt x="0" y="46"/>
                    <a:pt x="1" y="48"/>
                  </a:cubicBezTo>
                  <a:cubicBezTo>
                    <a:pt x="1" y="50"/>
                    <a:pt x="2" y="51"/>
                    <a:pt x="4" y="52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8"/>
                    <a:pt x="11" y="60"/>
                    <a:pt x="11" y="62"/>
                  </a:cubicBezTo>
                  <a:cubicBezTo>
                    <a:pt x="11" y="64"/>
                    <a:pt x="11" y="65"/>
                    <a:pt x="11" y="67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2" y="72"/>
                    <a:pt x="1" y="74"/>
                    <a:pt x="1" y="76"/>
                  </a:cubicBezTo>
                  <a:close/>
                  <a:moveTo>
                    <a:pt x="62" y="33"/>
                  </a:moveTo>
                  <a:cubicBezTo>
                    <a:pt x="78" y="33"/>
                    <a:pt x="91" y="46"/>
                    <a:pt x="91" y="62"/>
                  </a:cubicBezTo>
                  <a:cubicBezTo>
                    <a:pt x="91" y="78"/>
                    <a:pt x="78" y="91"/>
                    <a:pt x="62" y="91"/>
                  </a:cubicBezTo>
                  <a:cubicBezTo>
                    <a:pt x="46" y="91"/>
                    <a:pt x="33" y="78"/>
                    <a:pt x="33" y="62"/>
                  </a:cubicBezTo>
                  <a:cubicBezTo>
                    <a:pt x="33" y="46"/>
                    <a:pt x="46" y="33"/>
                    <a:pt x="62" y="3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9796463" y="4054476"/>
              <a:ext cx="322263" cy="323850"/>
            </a:xfrm>
            <a:custGeom>
              <a:avLst/>
              <a:gdLst>
                <a:gd name="T0" fmla="*/ 83 w 86"/>
                <a:gd name="T1" fmla="*/ 50 h 86"/>
                <a:gd name="T2" fmla="*/ 78 w 86"/>
                <a:gd name="T3" fmla="*/ 47 h 86"/>
                <a:gd name="T4" fmla="*/ 78 w 86"/>
                <a:gd name="T5" fmla="*/ 43 h 86"/>
                <a:gd name="T6" fmla="*/ 78 w 86"/>
                <a:gd name="T7" fmla="*/ 39 h 86"/>
                <a:gd name="T8" fmla="*/ 83 w 86"/>
                <a:gd name="T9" fmla="*/ 36 h 86"/>
                <a:gd name="T10" fmla="*/ 85 w 86"/>
                <a:gd name="T11" fmla="*/ 33 h 86"/>
                <a:gd name="T12" fmla="*/ 85 w 86"/>
                <a:gd name="T13" fmla="*/ 30 h 86"/>
                <a:gd name="T14" fmla="*/ 75 w 86"/>
                <a:gd name="T15" fmla="*/ 13 h 86"/>
                <a:gd name="T16" fmla="*/ 71 w 86"/>
                <a:gd name="T17" fmla="*/ 11 h 86"/>
                <a:gd name="T18" fmla="*/ 69 w 86"/>
                <a:gd name="T19" fmla="*/ 11 h 86"/>
                <a:gd name="T20" fmla="*/ 64 w 86"/>
                <a:gd name="T21" fmla="*/ 14 h 86"/>
                <a:gd name="T22" fmla="*/ 57 w 86"/>
                <a:gd name="T23" fmla="*/ 11 h 86"/>
                <a:gd name="T24" fmla="*/ 57 w 86"/>
                <a:gd name="T25" fmla="*/ 5 h 86"/>
                <a:gd name="T26" fmla="*/ 53 w 86"/>
                <a:gd name="T27" fmla="*/ 0 h 86"/>
                <a:gd name="T28" fmla="*/ 33 w 86"/>
                <a:gd name="T29" fmla="*/ 0 h 86"/>
                <a:gd name="T30" fmla="*/ 29 w 86"/>
                <a:gd name="T31" fmla="*/ 5 h 86"/>
                <a:gd name="T32" fmla="*/ 29 w 86"/>
                <a:gd name="T33" fmla="*/ 11 h 86"/>
                <a:gd name="T34" fmla="*/ 22 w 86"/>
                <a:gd name="T35" fmla="*/ 14 h 86"/>
                <a:gd name="T36" fmla="*/ 17 w 86"/>
                <a:gd name="T37" fmla="*/ 11 h 86"/>
                <a:gd name="T38" fmla="*/ 15 w 86"/>
                <a:gd name="T39" fmla="*/ 11 h 86"/>
                <a:gd name="T40" fmla="*/ 11 w 86"/>
                <a:gd name="T41" fmla="*/ 13 h 86"/>
                <a:gd name="T42" fmla="*/ 1 w 86"/>
                <a:gd name="T43" fmla="*/ 30 h 86"/>
                <a:gd name="T44" fmla="*/ 1 w 86"/>
                <a:gd name="T45" fmla="*/ 33 h 86"/>
                <a:gd name="T46" fmla="*/ 3 w 86"/>
                <a:gd name="T47" fmla="*/ 36 h 86"/>
                <a:gd name="T48" fmla="*/ 8 w 86"/>
                <a:gd name="T49" fmla="*/ 39 h 86"/>
                <a:gd name="T50" fmla="*/ 8 w 86"/>
                <a:gd name="T51" fmla="*/ 43 h 86"/>
                <a:gd name="T52" fmla="*/ 8 w 86"/>
                <a:gd name="T53" fmla="*/ 47 h 86"/>
                <a:gd name="T54" fmla="*/ 3 w 86"/>
                <a:gd name="T55" fmla="*/ 50 h 86"/>
                <a:gd name="T56" fmla="*/ 1 w 86"/>
                <a:gd name="T57" fmla="*/ 52 h 86"/>
                <a:gd name="T58" fmla="*/ 1 w 86"/>
                <a:gd name="T59" fmla="*/ 56 h 86"/>
                <a:gd name="T60" fmla="*/ 11 w 86"/>
                <a:gd name="T61" fmla="*/ 73 h 86"/>
                <a:gd name="T62" fmla="*/ 15 w 86"/>
                <a:gd name="T63" fmla="*/ 75 h 86"/>
                <a:gd name="T64" fmla="*/ 17 w 86"/>
                <a:gd name="T65" fmla="*/ 74 h 86"/>
                <a:gd name="T66" fmla="*/ 22 w 86"/>
                <a:gd name="T67" fmla="*/ 71 h 86"/>
                <a:gd name="T68" fmla="*/ 29 w 86"/>
                <a:gd name="T69" fmla="*/ 75 h 86"/>
                <a:gd name="T70" fmla="*/ 29 w 86"/>
                <a:gd name="T71" fmla="*/ 81 h 86"/>
                <a:gd name="T72" fmla="*/ 30 w 86"/>
                <a:gd name="T73" fmla="*/ 84 h 86"/>
                <a:gd name="T74" fmla="*/ 33 w 86"/>
                <a:gd name="T75" fmla="*/ 86 h 86"/>
                <a:gd name="T76" fmla="*/ 53 w 86"/>
                <a:gd name="T77" fmla="*/ 86 h 86"/>
                <a:gd name="T78" fmla="*/ 57 w 86"/>
                <a:gd name="T79" fmla="*/ 81 h 86"/>
                <a:gd name="T80" fmla="*/ 57 w 86"/>
                <a:gd name="T81" fmla="*/ 75 h 86"/>
                <a:gd name="T82" fmla="*/ 64 w 86"/>
                <a:gd name="T83" fmla="*/ 71 h 86"/>
                <a:gd name="T84" fmla="*/ 69 w 86"/>
                <a:gd name="T85" fmla="*/ 74 h 86"/>
                <a:gd name="T86" fmla="*/ 71 w 86"/>
                <a:gd name="T87" fmla="*/ 75 h 86"/>
                <a:gd name="T88" fmla="*/ 75 w 86"/>
                <a:gd name="T89" fmla="*/ 73 h 86"/>
                <a:gd name="T90" fmla="*/ 85 w 86"/>
                <a:gd name="T91" fmla="*/ 56 h 86"/>
                <a:gd name="T92" fmla="*/ 85 w 86"/>
                <a:gd name="T93" fmla="*/ 52 h 86"/>
                <a:gd name="T94" fmla="*/ 83 w 86"/>
                <a:gd name="T95" fmla="*/ 50 h 86"/>
                <a:gd name="T96" fmla="*/ 43 w 86"/>
                <a:gd name="T97" fmla="*/ 63 h 86"/>
                <a:gd name="T98" fmla="*/ 23 w 86"/>
                <a:gd name="T99" fmla="*/ 43 h 86"/>
                <a:gd name="T100" fmla="*/ 43 w 86"/>
                <a:gd name="T101" fmla="*/ 23 h 86"/>
                <a:gd name="T102" fmla="*/ 63 w 86"/>
                <a:gd name="T103" fmla="*/ 43 h 86"/>
                <a:gd name="T104" fmla="*/ 43 w 86"/>
                <a:gd name="T105" fmla="*/ 6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6" h="86">
                  <a:moveTo>
                    <a:pt x="83" y="50"/>
                  </a:moveTo>
                  <a:cubicBezTo>
                    <a:pt x="78" y="47"/>
                    <a:pt x="78" y="47"/>
                    <a:pt x="78" y="47"/>
                  </a:cubicBezTo>
                  <a:cubicBezTo>
                    <a:pt x="78" y="45"/>
                    <a:pt x="78" y="44"/>
                    <a:pt x="78" y="43"/>
                  </a:cubicBezTo>
                  <a:cubicBezTo>
                    <a:pt x="78" y="42"/>
                    <a:pt x="78" y="40"/>
                    <a:pt x="78" y="39"/>
                  </a:cubicBezTo>
                  <a:cubicBezTo>
                    <a:pt x="83" y="36"/>
                    <a:pt x="83" y="36"/>
                    <a:pt x="83" y="36"/>
                  </a:cubicBezTo>
                  <a:cubicBezTo>
                    <a:pt x="84" y="35"/>
                    <a:pt x="85" y="34"/>
                    <a:pt x="85" y="33"/>
                  </a:cubicBezTo>
                  <a:cubicBezTo>
                    <a:pt x="86" y="32"/>
                    <a:pt x="85" y="31"/>
                    <a:pt x="85" y="30"/>
                  </a:cubicBezTo>
                  <a:cubicBezTo>
                    <a:pt x="75" y="13"/>
                    <a:pt x="75" y="13"/>
                    <a:pt x="75" y="13"/>
                  </a:cubicBezTo>
                  <a:cubicBezTo>
                    <a:pt x="74" y="12"/>
                    <a:pt x="73" y="11"/>
                    <a:pt x="71" y="11"/>
                  </a:cubicBezTo>
                  <a:cubicBezTo>
                    <a:pt x="70" y="11"/>
                    <a:pt x="70" y="11"/>
                    <a:pt x="69" y="11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62" y="13"/>
                    <a:pt x="60" y="12"/>
                    <a:pt x="57" y="11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2"/>
                    <a:pt x="55" y="0"/>
                    <a:pt x="5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1" y="0"/>
                    <a:pt x="29" y="2"/>
                    <a:pt x="29" y="5"/>
                  </a:cubicBezTo>
                  <a:cubicBezTo>
                    <a:pt x="29" y="11"/>
                    <a:pt x="29" y="11"/>
                    <a:pt x="29" y="11"/>
                  </a:cubicBezTo>
                  <a:cubicBezTo>
                    <a:pt x="26" y="12"/>
                    <a:pt x="24" y="13"/>
                    <a:pt x="22" y="14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6" y="11"/>
                    <a:pt x="16" y="11"/>
                    <a:pt x="15" y="11"/>
                  </a:cubicBezTo>
                  <a:cubicBezTo>
                    <a:pt x="13" y="11"/>
                    <a:pt x="12" y="12"/>
                    <a:pt x="11" y="13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1"/>
                    <a:pt x="0" y="32"/>
                    <a:pt x="1" y="33"/>
                  </a:cubicBezTo>
                  <a:cubicBezTo>
                    <a:pt x="1" y="34"/>
                    <a:pt x="2" y="35"/>
                    <a:pt x="3" y="36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40"/>
                    <a:pt x="8" y="42"/>
                    <a:pt x="8" y="43"/>
                  </a:cubicBezTo>
                  <a:cubicBezTo>
                    <a:pt x="8" y="44"/>
                    <a:pt x="8" y="45"/>
                    <a:pt x="8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2" y="50"/>
                    <a:pt x="1" y="51"/>
                    <a:pt x="1" y="52"/>
                  </a:cubicBezTo>
                  <a:cubicBezTo>
                    <a:pt x="0" y="54"/>
                    <a:pt x="0" y="55"/>
                    <a:pt x="1" y="56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2" y="74"/>
                    <a:pt x="13" y="75"/>
                    <a:pt x="15" y="75"/>
                  </a:cubicBezTo>
                  <a:cubicBezTo>
                    <a:pt x="16" y="75"/>
                    <a:pt x="16" y="75"/>
                    <a:pt x="17" y="74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24" y="73"/>
                    <a:pt x="26" y="74"/>
                    <a:pt x="29" y="75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9" y="82"/>
                    <a:pt x="29" y="83"/>
                    <a:pt x="30" y="84"/>
                  </a:cubicBezTo>
                  <a:cubicBezTo>
                    <a:pt x="31" y="85"/>
                    <a:pt x="32" y="86"/>
                    <a:pt x="33" y="86"/>
                  </a:cubicBezTo>
                  <a:cubicBezTo>
                    <a:pt x="53" y="86"/>
                    <a:pt x="53" y="86"/>
                    <a:pt x="53" y="86"/>
                  </a:cubicBezTo>
                  <a:cubicBezTo>
                    <a:pt x="55" y="86"/>
                    <a:pt x="57" y="83"/>
                    <a:pt x="57" y="81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60" y="74"/>
                    <a:pt x="62" y="73"/>
                    <a:pt x="64" y="71"/>
                  </a:cubicBezTo>
                  <a:cubicBezTo>
                    <a:pt x="69" y="74"/>
                    <a:pt x="69" y="74"/>
                    <a:pt x="69" y="74"/>
                  </a:cubicBezTo>
                  <a:cubicBezTo>
                    <a:pt x="70" y="75"/>
                    <a:pt x="70" y="75"/>
                    <a:pt x="71" y="75"/>
                  </a:cubicBezTo>
                  <a:cubicBezTo>
                    <a:pt x="73" y="75"/>
                    <a:pt x="74" y="74"/>
                    <a:pt x="75" y="73"/>
                  </a:cubicBezTo>
                  <a:cubicBezTo>
                    <a:pt x="85" y="56"/>
                    <a:pt x="85" y="56"/>
                    <a:pt x="85" y="56"/>
                  </a:cubicBezTo>
                  <a:cubicBezTo>
                    <a:pt x="85" y="55"/>
                    <a:pt x="86" y="54"/>
                    <a:pt x="85" y="52"/>
                  </a:cubicBezTo>
                  <a:cubicBezTo>
                    <a:pt x="85" y="51"/>
                    <a:pt x="84" y="50"/>
                    <a:pt x="83" y="50"/>
                  </a:cubicBezTo>
                  <a:close/>
                  <a:moveTo>
                    <a:pt x="43" y="63"/>
                  </a:moveTo>
                  <a:cubicBezTo>
                    <a:pt x="32" y="63"/>
                    <a:pt x="23" y="54"/>
                    <a:pt x="23" y="43"/>
                  </a:cubicBezTo>
                  <a:cubicBezTo>
                    <a:pt x="23" y="32"/>
                    <a:pt x="32" y="23"/>
                    <a:pt x="43" y="23"/>
                  </a:cubicBezTo>
                  <a:cubicBezTo>
                    <a:pt x="54" y="23"/>
                    <a:pt x="63" y="32"/>
                    <a:pt x="63" y="43"/>
                  </a:cubicBezTo>
                  <a:cubicBezTo>
                    <a:pt x="63" y="54"/>
                    <a:pt x="54" y="63"/>
                    <a:pt x="43" y="6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777947" y="2243748"/>
            <a:ext cx="636109" cy="612265"/>
            <a:chOff x="4097338" y="2084388"/>
            <a:chExt cx="1185863" cy="1141413"/>
          </a:xfrm>
          <a:solidFill>
            <a:schemeClr val="bg1"/>
          </a:solidFill>
        </p:grpSpPr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4270376" y="2235201"/>
              <a:ext cx="269875" cy="266700"/>
            </a:xfrm>
            <a:custGeom>
              <a:avLst/>
              <a:gdLst>
                <a:gd name="T0" fmla="*/ 72 w 72"/>
                <a:gd name="T1" fmla="*/ 61 h 71"/>
                <a:gd name="T2" fmla="*/ 53 w 72"/>
                <a:gd name="T3" fmla="*/ 43 h 71"/>
                <a:gd name="T4" fmla="*/ 57 w 72"/>
                <a:gd name="T5" fmla="*/ 29 h 71"/>
                <a:gd name="T6" fmla="*/ 28 w 72"/>
                <a:gd name="T7" fmla="*/ 0 h 71"/>
                <a:gd name="T8" fmla="*/ 0 w 72"/>
                <a:gd name="T9" fmla="*/ 29 h 71"/>
                <a:gd name="T10" fmla="*/ 28 w 72"/>
                <a:gd name="T11" fmla="*/ 57 h 71"/>
                <a:gd name="T12" fmla="*/ 43 w 72"/>
                <a:gd name="T13" fmla="*/ 53 h 71"/>
                <a:gd name="T14" fmla="*/ 63 w 72"/>
                <a:gd name="T15" fmla="*/ 71 h 71"/>
                <a:gd name="T16" fmla="*/ 72 w 72"/>
                <a:gd name="T17" fmla="*/ 6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71">
                  <a:moveTo>
                    <a:pt x="72" y="61"/>
                  </a:moveTo>
                  <a:cubicBezTo>
                    <a:pt x="53" y="43"/>
                    <a:pt x="53" y="43"/>
                    <a:pt x="53" y="43"/>
                  </a:cubicBezTo>
                  <a:cubicBezTo>
                    <a:pt x="55" y="38"/>
                    <a:pt x="57" y="34"/>
                    <a:pt x="57" y="29"/>
                  </a:cubicBezTo>
                  <a:cubicBezTo>
                    <a:pt x="57" y="13"/>
                    <a:pt x="44" y="0"/>
                    <a:pt x="28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7"/>
                    <a:pt x="28" y="57"/>
                  </a:cubicBezTo>
                  <a:cubicBezTo>
                    <a:pt x="34" y="57"/>
                    <a:pt x="39" y="56"/>
                    <a:pt x="43" y="53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66" y="67"/>
                    <a:pt x="69" y="64"/>
                    <a:pt x="72" y="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4799013" y="2084388"/>
              <a:ext cx="280988" cy="369888"/>
            </a:xfrm>
            <a:custGeom>
              <a:avLst/>
              <a:gdLst>
                <a:gd name="T0" fmla="*/ 13 w 75"/>
                <a:gd name="T1" fmla="*/ 98 h 98"/>
                <a:gd name="T2" fmla="*/ 38 w 75"/>
                <a:gd name="T3" fmla="*/ 55 h 98"/>
                <a:gd name="T4" fmla="*/ 46 w 75"/>
                <a:gd name="T5" fmla="*/ 57 h 98"/>
                <a:gd name="T6" fmla="*/ 75 w 75"/>
                <a:gd name="T7" fmla="*/ 28 h 98"/>
                <a:gd name="T8" fmla="*/ 46 w 75"/>
                <a:gd name="T9" fmla="*/ 0 h 98"/>
                <a:gd name="T10" fmla="*/ 18 w 75"/>
                <a:gd name="T11" fmla="*/ 28 h 98"/>
                <a:gd name="T12" fmla="*/ 26 w 75"/>
                <a:gd name="T13" fmla="*/ 48 h 98"/>
                <a:gd name="T14" fmla="*/ 0 w 75"/>
                <a:gd name="T15" fmla="*/ 91 h 98"/>
                <a:gd name="T16" fmla="*/ 13 w 75"/>
                <a:gd name="T17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98">
                  <a:moveTo>
                    <a:pt x="13" y="98"/>
                  </a:moveTo>
                  <a:cubicBezTo>
                    <a:pt x="38" y="55"/>
                    <a:pt x="38" y="55"/>
                    <a:pt x="38" y="55"/>
                  </a:cubicBezTo>
                  <a:cubicBezTo>
                    <a:pt x="41" y="56"/>
                    <a:pt x="43" y="57"/>
                    <a:pt x="46" y="57"/>
                  </a:cubicBezTo>
                  <a:cubicBezTo>
                    <a:pt x="62" y="57"/>
                    <a:pt x="75" y="44"/>
                    <a:pt x="75" y="28"/>
                  </a:cubicBezTo>
                  <a:cubicBezTo>
                    <a:pt x="75" y="12"/>
                    <a:pt x="62" y="0"/>
                    <a:pt x="46" y="0"/>
                  </a:cubicBezTo>
                  <a:cubicBezTo>
                    <a:pt x="30" y="0"/>
                    <a:pt x="18" y="12"/>
                    <a:pt x="18" y="28"/>
                  </a:cubicBezTo>
                  <a:cubicBezTo>
                    <a:pt x="18" y="36"/>
                    <a:pt x="21" y="43"/>
                    <a:pt x="26" y="48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" y="93"/>
                    <a:pt x="9" y="96"/>
                    <a:pt x="13" y="9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4938713" y="2589213"/>
              <a:ext cx="344488" cy="214313"/>
            </a:xfrm>
            <a:custGeom>
              <a:avLst/>
              <a:gdLst>
                <a:gd name="T0" fmla="*/ 64 w 92"/>
                <a:gd name="T1" fmla="*/ 0 h 57"/>
                <a:gd name="T2" fmla="*/ 37 w 92"/>
                <a:gd name="T3" fmla="*/ 19 h 57"/>
                <a:gd name="T4" fmla="*/ 2 w 92"/>
                <a:gd name="T5" fmla="*/ 16 h 57"/>
                <a:gd name="T6" fmla="*/ 2 w 92"/>
                <a:gd name="T7" fmla="*/ 16 h 57"/>
                <a:gd name="T8" fmla="*/ 0 w 92"/>
                <a:gd name="T9" fmla="*/ 30 h 57"/>
                <a:gd name="T10" fmla="*/ 36 w 92"/>
                <a:gd name="T11" fmla="*/ 33 h 57"/>
                <a:gd name="T12" fmla="*/ 64 w 92"/>
                <a:gd name="T13" fmla="*/ 57 h 57"/>
                <a:gd name="T14" fmla="*/ 92 w 92"/>
                <a:gd name="T15" fmla="*/ 29 h 57"/>
                <a:gd name="T16" fmla="*/ 64 w 92"/>
                <a:gd name="T1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57">
                  <a:moveTo>
                    <a:pt x="64" y="0"/>
                  </a:moveTo>
                  <a:cubicBezTo>
                    <a:pt x="52" y="0"/>
                    <a:pt x="41" y="8"/>
                    <a:pt x="37" y="19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21"/>
                    <a:pt x="1" y="26"/>
                    <a:pt x="0" y="30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8" y="47"/>
                    <a:pt x="50" y="57"/>
                    <a:pt x="64" y="57"/>
                  </a:cubicBezTo>
                  <a:cubicBezTo>
                    <a:pt x="80" y="57"/>
                    <a:pt x="92" y="45"/>
                    <a:pt x="92" y="29"/>
                  </a:cubicBezTo>
                  <a:cubicBezTo>
                    <a:pt x="92" y="13"/>
                    <a:pt x="80" y="0"/>
                    <a:pt x="6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4702176" y="2882901"/>
              <a:ext cx="212725" cy="342900"/>
            </a:xfrm>
            <a:custGeom>
              <a:avLst/>
              <a:gdLst>
                <a:gd name="T0" fmla="*/ 29 w 57"/>
                <a:gd name="T1" fmla="*/ 35 h 91"/>
                <a:gd name="T2" fmla="*/ 21 w 57"/>
                <a:gd name="T3" fmla="*/ 0 h 91"/>
                <a:gd name="T4" fmla="*/ 7 w 57"/>
                <a:gd name="T5" fmla="*/ 3 h 91"/>
                <a:gd name="T6" fmla="*/ 15 w 57"/>
                <a:gd name="T7" fmla="*/ 38 h 91"/>
                <a:gd name="T8" fmla="*/ 0 w 57"/>
                <a:gd name="T9" fmla="*/ 63 h 91"/>
                <a:gd name="T10" fmla="*/ 28 w 57"/>
                <a:gd name="T11" fmla="*/ 91 h 91"/>
                <a:gd name="T12" fmla="*/ 57 w 57"/>
                <a:gd name="T13" fmla="*/ 63 h 91"/>
                <a:gd name="T14" fmla="*/ 29 w 57"/>
                <a:gd name="T15" fmla="*/ 3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91">
                  <a:moveTo>
                    <a:pt x="29" y="35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7" y="1"/>
                    <a:pt x="12" y="3"/>
                    <a:pt x="7" y="3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6" y="43"/>
                    <a:pt x="0" y="52"/>
                    <a:pt x="0" y="63"/>
                  </a:cubicBezTo>
                  <a:cubicBezTo>
                    <a:pt x="0" y="79"/>
                    <a:pt x="12" y="91"/>
                    <a:pt x="28" y="91"/>
                  </a:cubicBezTo>
                  <a:cubicBezTo>
                    <a:pt x="44" y="91"/>
                    <a:pt x="57" y="79"/>
                    <a:pt x="57" y="63"/>
                  </a:cubicBezTo>
                  <a:cubicBezTo>
                    <a:pt x="57" y="47"/>
                    <a:pt x="44" y="35"/>
                    <a:pt x="29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4097338" y="2701926"/>
              <a:ext cx="379413" cy="222250"/>
            </a:xfrm>
            <a:custGeom>
              <a:avLst/>
              <a:gdLst>
                <a:gd name="T0" fmla="*/ 97 w 101"/>
                <a:gd name="T1" fmla="*/ 0 h 59"/>
                <a:gd name="T2" fmla="*/ 53 w 101"/>
                <a:gd name="T3" fmla="*/ 15 h 59"/>
                <a:gd name="T4" fmla="*/ 29 w 101"/>
                <a:gd name="T5" fmla="*/ 2 h 59"/>
                <a:gd name="T6" fmla="*/ 0 w 101"/>
                <a:gd name="T7" fmla="*/ 30 h 59"/>
                <a:gd name="T8" fmla="*/ 29 w 101"/>
                <a:gd name="T9" fmla="*/ 59 h 59"/>
                <a:gd name="T10" fmla="*/ 57 w 101"/>
                <a:gd name="T11" fmla="*/ 30 h 59"/>
                <a:gd name="T12" fmla="*/ 57 w 101"/>
                <a:gd name="T13" fmla="*/ 29 h 59"/>
                <a:gd name="T14" fmla="*/ 101 w 101"/>
                <a:gd name="T15" fmla="*/ 14 h 59"/>
                <a:gd name="T16" fmla="*/ 97 w 101"/>
                <a:gd name="T1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59">
                  <a:moveTo>
                    <a:pt x="97" y="0"/>
                  </a:moveTo>
                  <a:cubicBezTo>
                    <a:pt x="53" y="15"/>
                    <a:pt x="53" y="15"/>
                    <a:pt x="53" y="15"/>
                  </a:cubicBezTo>
                  <a:cubicBezTo>
                    <a:pt x="48" y="7"/>
                    <a:pt x="39" y="2"/>
                    <a:pt x="29" y="2"/>
                  </a:cubicBezTo>
                  <a:cubicBezTo>
                    <a:pt x="13" y="2"/>
                    <a:pt x="0" y="15"/>
                    <a:pt x="0" y="30"/>
                  </a:cubicBezTo>
                  <a:cubicBezTo>
                    <a:pt x="0" y="46"/>
                    <a:pt x="13" y="59"/>
                    <a:pt x="29" y="59"/>
                  </a:cubicBezTo>
                  <a:cubicBezTo>
                    <a:pt x="45" y="59"/>
                    <a:pt x="57" y="46"/>
                    <a:pt x="57" y="30"/>
                  </a:cubicBezTo>
                  <a:cubicBezTo>
                    <a:pt x="57" y="30"/>
                    <a:pt x="57" y="29"/>
                    <a:pt x="57" y="29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99" y="9"/>
                    <a:pt x="98" y="5"/>
                    <a:pt x="97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4518026" y="2465388"/>
              <a:ext cx="363538" cy="368300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456614" y="3137494"/>
            <a:ext cx="534987" cy="598886"/>
            <a:chOff x="5756276" y="2103438"/>
            <a:chExt cx="1036638" cy="1160463"/>
          </a:xfrm>
          <a:solidFill>
            <a:schemeClr val="bg1"/>
          </a:solidFill>
        </p:grpSpPr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772151" y="2103438"/>
              <a:ext cx="1020763" cy="1160463"/>
            </a:xfrm>
            <a:custGeom>
              <a:avLst/>
              <a:gdLst>
                <a:gd name="T0" fmla="*/ 258 w 272"/>
                <a:gd name="T1" fmla="*/ 0 h 308"/>
                <a:gd name="T2" fmla="*/ 14 w 272"/>
                <a:gd name="T3" fmla="*/ 0 h 308"/>
                <a:gd name="T4" fmla="*/ 0 w 272"/>
                <a:gd name="T5" fmla="*/ 14 h 308"/>
                <a:gd name="T6" fmla="*/ 7 w 272"/>
                <a:gd name="T7" fmla="*/ 26 h 308"/>
                <a:gd name="T8" fmla="*/ 7 w 272"/>
                <a:gd name="T9" fmla="*/ 186 h 308"/>
                <a:gd name="T10" fmla="*/ 21 w 272"/>
                <a:gd name="T11" fmla="*/ 174 h 308"/>
                <a:gd name="T12" fmla="*/ 21 w 272"/>
                <a:gd name="T13" fmla="*/ 28 h 308"/>
                <a:gd name="T14" fmla="*/ 251 w 272"/>
                <a:gd name="T15" fmla="*/ 28 h 308"/>
                <a:gd name="T16" fmla="*/ 251 w 272"/>
                <a:gd name="T17" fmla="*/ 181 h 308"/>
                <a:gd name="T18" fmla="*/ 72 w 272"/>
                <a:gd name="T19" fmla="*/ 181 h 308"/>
                <a:gd name="T20" fmla="*/ 59 w 272"/>
                <a:gd name="T21" fmla="*/ 195 h 308"/>
                <a:gd name="T22" fmla="*/ 71 w 272"/>
                <a:gd name="T23" fmla="*/ 195 h 308"/>
                <a:gd name="T24" fmla="*/ 46 w 272"/>
                <a:gd name="T25" fmla="*/ 289 h 308"/>
                <a:gd name="T26" fmla="*/ 56 w 272"/>
                <a:gd name="T27" fmla="*/ 306 h 308"/>
                <a:gd name="T28" fmla="*/ 73 w 272"/>
                <a:gd name="T29" fmla="*/ 296 h 308"/>
                <a:gd name="T30" fmla="*/ 98 w 272"/>
                <a:gd name="T31" fmla="*/ 202 h 308"/>
                <a:gd name="T32" fmla="*/ 174 w 272"/>
                <a:gd name="T33" fmla="*/ 202 h 308"/>
                <a:gd name="T34" fmla="*/ 199 w 272"/>
                <a:gd name="T35" fmla="*/ 296 h 308"/>
                <a:gd name="T36" fmla="*/ 213 w 272"/>
                <a:gd name="T37" fmla="*/ 306 h 308"/>
                <a:gd name="T38" fmla="*/ 216 w 272"/>
                <a:gd name="T39" fmla="*/ 306 h 308"/>
                <a:gd name="T40" fmla="*/ 226 w 272"/>
                <a:gd name="T41" fmla="*/ 289 h 308"/>
                <a:gd name="T42" fmla="*/ 201 w 272"/>
                <a:gd name="T43" fmla="*/ 195 h 308"/>
                <a:gd name="T44" fmla="*/ 258 w 272"/>
                <a:gd name="T45" fmla="*/ 195 h 308"/>
                <a:gd name="T46" fmla="*/ 265 w 272"/>
                <a:gd name="T47" fmla="*/ 188 h 308"/>
                <a:gd name="T48" fmla="*/ 265 w 272"/>
                <a:gd name="T49" fmla="*/ 26 h 308"/>
                <a:gd name="T50" fmla="*/ 272 w 272"/>
                <a:gd name="T51" fmla="*/ 14 h 308"/>
                <a:gd name="T52" fmla="*/ 258 w 272"/>
                <a:gd name="T53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2" h="308">
                  <a:moveTo>
                    <a:pt x="258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0" y="6"/>
                    <a:pt x="0" y="14"/>
                  </a:cubicBezTo>
                  <a:cubicBezTo>
                    <a:pt x="0" y="19"/>
                    <a:pt x="3" y="24"/>
                    <a:pt x="7" y="26"/>
                  </a:cubicBezTo>
                  <a:cubicBezTo>
                    <a:pt x="7" y="186"/>
                    <a:pt x="7" y="186"/>
                    <a:pt x="7" y="186"/>
                  </a:cubicBezTo>
                  <a:cubicBezTo>
                    <a:pt x="11" y="183"/>
                    <a:pt x="16" y="179"/>
                    <a:pt x="21" y="174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51" y="28"/>
                    <a:pt x="251" y="28"/>
                    <a:pt x="251" y="28"/>
                  </a:cubicBezTo>
                  <a:cubicBezTo>
                    <a:pt x="251" y="181"/>
                    <a:pt x="251" y="181"/>
                    <a:pt x="251" y="181"/>
                  </a:cubicBezTo>
                  <a:cubicBezTo>
                    <a:pt x="72" y="181"/>
                    <a:pt x="72" y="181"/>
                    <a:pt x="72" y="181"/>
                  </a:cubicBezTo>
                  <a:cubicBezTo>
                    <a:pt x="67" y="186"/>
                    <a:pt x="63" y="191"/>
                    <a:pt x="59" y="195"/>
                  </a:cubicBezTo>
                  <a:cubicBezTo>
                    <a:pt x="71" y="195"/>
                    <a:pt x="71" y="195"/>
                    <a:pt x="71" y="195"/>
                  </a:cubicBezTo>
                  <a:cubicBezTo>
                    <a:pt x="46" y="289"/>
                    <a:pt x="46" y="289"/>
                    <a:pt x="46" y="289"/>
                  </a:cubicBezTo>
                  <a:cubicBezTo>
                    <a:pt x="44" y="296"/>
                    <a:pt x="49" y="304"/>
                    <a:pt x="56" y="306"/>
                  </a:cubicBezTo>
                  <a:cubicBezTo>
                    <a:pt x="63" y="308"/>
                    <a:pt x="71" y="303"/>
                    <a:pt x="73" y="296"/>
                  </a:cubicBezTo>
                  <a:cubicBezTo>
                    <a:pt x="98" y="202"/>
                    <a:pt x="98" y="202"/>
                    <a:pt x="98" y="202"/>
                  </a:cubicBezTo>
                  <a:cubicBezTo>
                    <a:pt x="174" y="202"/>
                    <a:pt x="174" y="202"/>
                    <a:pt x="174" y="202"/>
                  </a:cubicBezTo>
                  <a:cubicBezTo>
                    <a:pt x="199" y="296"/>
                    <a:pt x="199" y="296"/>
                    <a:pt x="199" y="296"/>
                  </a:cubicBezTo>
                  <a:cubicBezTo>
                    <a:pt x="201" y="302"/>
                    <a:pt x="207" y="306"/>
                    <a:pt x="213" y="306"/>
                  </a:cubicBezTo>
                  <a:cubicBezTo>
                    <a:pt x="214" y="306"/>
                    <a:pt x="215" y="306"/>
                    <a:pt x="216" y="306"/>
                  </a:cubicBezTo>
                  <a:cubicBezTo>
                    <a:pt x="224" y="304"/>
                    <a:pt x="228" y="296"/>
                    <a:pt x="226" y="289"/>
                  </a:cubicBezTo>
                  <a:cubicBezTo>
                    <a:pt x="201" y="195"/>
                    <a:pt x="201" y="195"/>
                    <a:pt x="201" y="195"/>
                  </a:cubicBezTo>
                  <a:cubicBezTo>
                    <a:pt x="258" y="195"/>
                    <a:pt x="258" y="195"/>
                    <a:pt x="258" y="195"/>
                  </a:cubicBezTo>
                  <a:cubicBezTo>
                    <a:pt x="262" y="195"/>
                    <a:pt x="265" y="192"/>
                    <a:pt x="265" y="188"/>
                  </a:cubicBezTo>
                  <a:cubicBezTo>
                    <a:pt x="265" y="26"/>
                    <a:pt x="265" y="26"/>
                    <a:pt x="265" y="26"/>
                  </a:cubicBezTo>
                  <a:cubicBezTo>
                    <a:pt x="269" y="24"/>
                    <a:pt x="272" y="19"/>
                    <a:pt x="272" y="14"/>
                  </a:cubicBezTo>
                  <a:cubicBezTo>
                    <a:pt x="272" y="6"/>
                    <a:pt x="266" y="0"/>
                    <a:pt x="258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6218238" y="2438401"/>
              <a:ext cx="104775" cy="301625"/>
            </a:xfrm>
            <a:custGeom>
              <a:avLst/>
              <a:gdLst>
                <a:gd name="T0" fmla="*/ 28 w 28"/>
                <a:gd name="T1" fmla="*/ 66 h 80"/>
                <a:gd name="T2" fmla="*/ 28 w 28"/>
                <a:gd name="T3" fmla="*/ 14 h 80"/>
                <a:gd name="T4" fmla="*/ 14 w 28"/>
                <a:gd name="T5" fmla="*/ 0 h 80"/>
                <a:gd name="T6" fmla="*/ 0 w 28"/>
                <a:gd name="T7" fmla="*/ 14 h 80"/>
                <a:gd name="T8" fmla="*/ 0 w 28"/>
                <a:gd name="T9" fmla="*/ 66 h 80"/>
                <a:gd name="T10" fmla="*/ 14 w 28"/>
                <a:gd name="T11" fmla="*/ 80 h 80"/>
                <a:gd name="T12" fmla="*/ 28 w 28"/>
                <a:gd name="T13" fmla="*/ 6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80">
                  <a:moveTo>
                    <a:pt x="28" y="66"/>
                  </a:moveTo>
                  <a:cubicBezTo>
                    <a:pt x="28" y="14"/>
                    <a:pt x="28" y="14"/>
                    <a:pt x="28" y="14"/>
                  </a:cubicBezTo>
                  <a:cubicBezTo>
                    <a:pt x="28" y="6"/>
                    <a:pt x="21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74"/>
                    <a:pt x="6" y="80"/>
                    <a:pt x="14" y="80"/>
                  </a:cubicBezTo>
                  <a:cubicBezTo>
                    <a:pt x="21" y="80"/>
                    <a:pt x="28" y="74"/>
                    <a:pt x="28" y="6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6386513" y="2254251"/>
              <a:ext cx="106363" cy="485775"/>
            </a:xfrm>
            <a:custGeom>
              <a:avLst/>
              <a:gdLst>
                <a:gd name="T0" fmla="*/ 28 w 28"/>
                <a:gd name="T1" fmla="*/ 115 h 129"/>
                <a:gd name="T2" fmla="*/ 28 w 28"/>
                <a:gd name="T3" fmla="*/ 14 h 129"/>
                <a:gd name="T4" fmla="*/ 14 w 28"/>
                <a:gd name="T5" fmla="*/ 0 h 129"/>
                <a:gd name="T6" fmla="*/ 0 w 28"/>
                <a:gd name="T7" fmla="*/ 14 h 129"/>
                <a:gd name="T8" fmla="*/ 0 w 28"/>
                <a:gd name="T9" fmla="*/ 115 h 129"/>
                <a:gd name="T10" fmla="*/ 14 w 28"/>
                <a:gd name="T11" fmla="*/ 129 h 129"/>
                <a:gd name="T12" fmla="*/ 28 w 28"/>
                <a:gd name="T13" fmla="*/ 11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129">
                  <a:moveTo>
                    <a:pt x="28" y="115"/>
                  </a:moveTo>
                  <a:cubicBezTo>
                    <a:pt x="28" y="14"/>
                    <a:pt x="28" y="14"/>
                    <a:pt x="28" y="14"/>
                  </a:cubicBezTo>
                  <a:cubicBezTo>
                    <a:pt x="28" y="6"/>
                    <a:pt x="22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3"/>
                    <a:pt x="6" y="129"/>
                    <a:pt x="14" y="129"/>
                  </a:cubicBezTo>
                  <a:cubicBezTo>
                    <a:pt x="22" y="129"/>
                    <a:pt x="28" y="123"/>
                    <a:pt x="28" y="1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6556376" y="2359026"/>
              <a:ext cx="104775" cy="381000"/>
            </a:xfrm>
            <a:custGeom>
              <a:avLst/>
              <a:gdLst>
                <a:gd name="T0" fmla="*/ 28 w 28"/>
                <a:gd name="T1" fmla="*/ 87 h 101"/>
                <a:gd name="T2" fmla="*/ 28 w 28"/>
                <a:gd name="T3" fmla="*/ 14 h 101"/>
                <a:gd name="T4" fmla="*/ 14 w 28"/>
                <a:gd name="T5" fmla="*/ 0 h 101"/>
                <a:gd name="T6" fmla="*/ 0 w 28"/>
                <a:gd name="T7" fmla="*/ 14 h 101"/>
                <a:gd name="T8" fmla="*/ 0 w 28"/>
                <a:gd name="T9" fmla="*/ 87 h 101"/>
                <a:gd name="T10" fmla="*/ 14 w 28"/>
                <a:gd name="T11" fmla="*/ 101 h 101"/>
                <a:gd name="T12" fmla="*/ 28 w 28"/>
                <a:gd name="T13" fmla="*/ 8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101">
                  <a:moveTo>
                    <a:pt x="28" y="87"/>
                  </a:moveTo>
                  <a:cubicBezTo>
                    <a:pt x="28" y="14"/>
                    <a:pt x="28" y="14"/>
                    <a:pt x="28" y="14"/>
                  </a:cubicBezTo>
                  <a:cubicBezTo>
                    <a:pt x="28" y="6"/>
                    <a:pt x="22" y="0"/>
                    <a:pt x="14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95"/>
                    <a:pt x="6" y="101"/>
                    <a:pt x="14" y="101"/>
                  </a:cubicBezTo>
                  <a:cubicBezTo>
                    <a:pt x="22" y="101"/>
                    <a:pt x="28" y="95"/>
                    <a:pt x="28" y="8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5756276" y="2574926"/>
              <a:ext cx="387350" cy="390525"/>
            </a:xfrm>
            <a:custGeom>
              <a:avLst/>
              <a:gdLst>
                <a:gd name="T0" fmla="*/ 102 w 103"/>
                <a:gd name="T1" fmla="*/ 2 h 104"/>
                <a:gd name="T2" fmla="*/ 97 w 103"/>
                <a:gd name="T3" fmla="*/ 2 h 104"/>
                <a:gd name="T4" fmla="*/ 4 w 103"/>
                <a:gd name="T5" fmla="*/ 87 h 104"/>
                <a:gd name="T6" fmla="*/ 4 w 103"/>
                <a:gd name="T7" fmla="*/ 100 h 104"/>
                <a:gd name="T8" fmla="*/ 16 w 103"/>
                <a:gd name="T9" fmla="*/ 100 h 104"/>
                <a:gd name="T10" fmla="*/ 102 w 103"/>
                <a:gd name="T11" fmla="*/ 7 h 104"/>
                <a:gd name="T12" fmla="*/ 102 w 103"/>
                <a:gd name="T13" fmla="*/ 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104">
                  <a:moveTo>
                    <a:pt x="102" y="2"/>
                  </a:moveTo>
                  <a:cubicBezTo>
                    <a:pt x="101" y="0"/>
                    <a:pt x="99" y="0"/>
                    <a:pt x="97" y="2"/>
                  </a:cubicBezTo>
                  <a:cubicBezTo>
                    <a:pt x="97" y="2"/>
                    <a:pt x="4" y="87"/>
                    <a:pt x="4" y="87"/>
                  </a:cubicBezTo>
                  <a:cubicBezTo>
                    <a:pt x="0" y="91"/>
                    <a:pt x="0" y="97"/>
                    <a:pt x="4" y="100"/>
                  </a:cubicBezTo>
                  <a:cubicBezTo>
                    <a:pt x="7" y="104"/>
                    <a:pt x="13" y="104"/>
                    <a:pt x="16" y="100"/>
                  </a:cubicBezTo>
                  <a:cubicBezTo>
                    <a:pt x="17" y="100"/>
                    <a:pt x="102" y="7"/>
                    <a:pt x="102" y="7"/>
                  </a:cubicBezTo>
                  <a:cubicBezTo>
                    <a:pt x="103" y="5"/>
                    <a:pt x="103" y="3"/>
                    <a:pt x="10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034454" y="535400"/>
            <a:ext cx="21161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Hizmetten/Projeden kimler olumlu </a:t>
            </a:r>
          </a:p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 da olumsuz</a:t>
            </a:r>
          </a:p>
          <a:p>
            <a:pPr algn="ctr"/>
            <a:r>
              <a:rPr lang="tr-TR" b="1" dirty="0" smtClean="0">
                <a:solidFill>
                  <a:schemeClr val="bg1"/>
                </a:solidFill>
              </a:rPr>
              <a:t>etkileniyor?</a:t>
            </a:r>
          </a:p>
          <a:p>
            <a:r>
              <a:rPr lang="en-US" sz="1400" dirty="0"/>
              <a:t/>
            </a:r>
            <a:br>
              <a:rPr lang="en-US" sz="1400" dirty="0"/>
            </a:b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622558" y="2942653"/>
            <a:ext cx="2049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Savunmasız ve hassas gruplar belirlendi mi? 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9501" y="2942653"/>
            <a:ext cx="204994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b="1" dirty="0" smtClean="0">
                <a:solidFill>
                  <a:schemeClr val="bg1"/>
                </a:solidFill>
              </a:rPr>
              <a:t>Hizmete/Projeye kimler destek veriyor, direnç gösterenler kim?</a:t>
            </a:r>
            <a:r>
              <a:rPr lang="en-US" b="1" dirty="0">
                <a:solidFill>
                  <a:schemeClr val="bg1"/>
                </a:solidFill>
              </a:rPr>
              <a:t> </a:t>
            </a:r>
          </a:p>
          <a:p>
            <a:r>
              <a:rPr lang="en-US" sz="1400" dirty="0"/>
              <a:t/>
            </a:r>
            <a:br>
              <a:rPr lang="en-US" sz="1400" dirty="0"/>
            </a:b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71030" y="5363432"/>
            <a:ext cx="204994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Direk ya da dolaylı etkilenen gruplar kimler?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89DC17-A010-47B8-BF78-ED83D1612C3C}"/>
              </a:ext>
            </a:extLst>
          </p:cNvPr>
          <p:cNvSpPr/>
          <p:nvPr/>
        </p:nvSpPr>
        <p:spPr>
          <a:xfrm>
            <a:off x="4637921" y="3244334"/>
            <a:ext cx="2916183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tr-TR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Paydaşların Belirlenmesi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94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58159-C54A-7742-9A4F-6AD4F30D0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101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2- Paydaş Analizi - Paydaş Matrisi</a:t>
            </a:r>
            <a:endParaRPr lang="en-T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BA31E-F8F3-C546-B3F7-A8F6F3CDB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C2CC5-63C0-9843-ACDD-C689EAE51FCB}" type="slidenum">
              <a:rPr lang="en-US" altLang="en-TR" smtClean="0"/>
              <a:pPr>
                <a:defRPr/>
              </a:pPr>
              <a:t>8</a:t>
            </a:fld>
            <a:endParaRPr lang="en-US" altLang="en-TR"/>
          </a:p>
        </p:txBody>
      </p:sp>
      <p:sp>
        <p:nvSpPr>
          <p:cNvPr id="5" name="Pięciokąt 37"/>
          <p:cNvSpPr/>
          <p:nvPr/>
        </p:nvSpPr>
        <p:spPr>
          <a:xfrm rot="5400000">
            <a:off x="5900289" y="401312"/>
            <a:ext cx="656038" cy="2447924"/>
          </a:xfrm>
          <a:prstGeom prst="homePlate">
            <a:avLst>
              <a:gd name="adj" fmla="val 31349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6" name="Prostokąt zaokrąglony 69"/>
          <p:cNvSpPr/>
          <p:nvPr/>
        </p:nvSpPr>
        <p:spPr>
          <a:xfrm>
            <a:off x="5004345" y="1297255"/>
            <a:ext cx="2447925" cy="2698673"/>
          </a:xfrm>
          <a:prstGeom prst="roundRect">
            <a:avLst>
              <a:gd name="adj" fmla="val 0"/>
            </a:avLst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>
              <a:latin typeface="Calibri"/>
            </a:endParaRPr>
          </a:p>
        </p:txBody>
      </p:sp>
      <p:sp>
        <p:nvSpPr>
          <p:cNvPr id="7" name="Prostokąt 38"/>
          <p:cNvSpPr>
            <a:spLocks noChangeArrowheads="1"/>
          </p:cNvSpPr>
          <p:nvPr/>
        </p:nvSpPr>
        <p:spPr bwMode="auto">
          <a:xfrm>
            <a:off x="5467424" y="1382377"/>
            <a:ext cx="15424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kern="0" dirty="0" smtClean="0">
                <a:solidFill>
                  <a:schemeClr val="bg1"/>
                </a:solidFill>
                <a:latin typeface="+mn-lt"/>
              </a:rPr>
              <a:t>Neden Paydaş</a:t>
            </a:r>
            <a:endParaRPr lang="en-US" sz="1400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Pięciokąt 38"/>
          <p:cNvSpPr/>
          <p:nvPr/>
        </p:nvSpPr>
        <p:spPr>
          <a:xfrm rot="5400000">
            <a:off x="8353010" y="401312"/>
            <a:ext cx="656038" cy="2447924"/>
          </a:xfrm>
          <a:prstGeom prst="homePlate">
            <a:avLst>
              <a:gd name="adj" fmla="val 31349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9" name="Prostokąt zaokrąglony 68"/>
          <p:cNvSpPr/>
          <p:nvPr/>
        </p:nvSpPr>
        <p:spPr>
          <a:xfrm>
            <a:off x="7456686" y="1297255"/>
            <a:ext cx="2447925" cy="2698673"/>
          </a:xfrm>
          <a:prstGeom prst="roundRect">
            <a:avLst>
              <a:gd name="adj" fmla="val 0"/>
            </a:avLst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>
              <a:latin typeface="Calibri"/>
            </a:endParaRPr>
          </a:p>
        </p:txBody>
      </p:sp>
      <p:sp>
        <p:nvSpPr>
          <p:cNvPr id="10" name="Prostokąt 40"/>
          <p:cNvSpPr>
            <a:spLocks noChangeArrowheads="1"/>
          </p:cNvSpPr>
          <p:nvPr/>
        </p:nvSpPr>
        <p:spPr bwMode="auto">
          <a:xfrm>
            <a:off x="7872064" y="1376923"/>
            <a:ext cx="15584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kern="0" dirty="0" smtClean="0">
                <a:solidFill>
                  <a:schemeClr val="bg1"/>
                </a:solidFill>
                <a:latin typeface="+mn-lt"/>
              </a:rPr>
              <a:t>Önceliği/Etkisi</a:t>
            </a: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Pięciokąt 1"/>
          <p:cNvSpPr/>
          <p:nvPr/>
        </p:nvSpPr>
        <p:spPr>
          <a:xfrm rot="5400000">
            <a:off x="3436888" y="398624"/>
            <a:ext cx="656038" cy="2447924"/>
          </a:xfrm>
          <a:prstGeom prst="homePlate">
            <a:avLst>
              <a:gd name="adj" fmla="val 31349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12" name="Prostokąt zaokrąglony 70"/>
          <p:cNvSpPr/>
          <p:nvPr/>
        </p:nvSpPr>
        <p:spPr>
          <a:xfrm>
            <a:off x="2540944" y="1297256"/>
            <a:ext cx="2447925" cy="2698672"/>
          </a:xfrm>
          <a:prstGeom prst="roundRect">
            <a:avLst>
              <a:gd name="adj" fmla="val 0"/>
            </a:avLst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latin typeface="Calibri"/>
            </a:endParaRPr>
          </a:p>
        </p:txBody>
      </p:sp>
      <p:sp>
        <p:nvSpPr>
          <p:cNvPr id="13" name="Prostokąt 35"/>
          <p:cNvSpPr>
            <a:spLocks noChangeArrowheads="1"/>
          </p:cNvSpPr>
          <p:nvPr/>
        </p:nvSpPr>
        <p:spPr bwMode="auto">
          <a:xfrm>
            <a:off x="2654547" y="2193158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kern="0" dirty="0" smtClean="0">
                <a:latin typeface="+mn-lt"/>
              </a:rPr>
              <a:t>1</a:t>
            </a:r>
            <a:endParaRPr lang="en-US" kern="0" dirty="0">
              <a:latin typeface="+mn-lt"/>
            </a:endParaRPr>
          </a:p>
        </p:txBody>
      </p:sp>
      <p:sp>
        <p:nvSpPr>
          <p:cNvPr id="25" name="Prostokąt 40"/>
          <p:cNvSpPr>
            <a:spLocks noChangeArrowheads="1"/>
          </p:cNvSpPr>
          <p:nvPr/>
        </p:nvSpPr>
        <p:spPr bwMode="auto">
          <a:xfrm>
            <a:off x="8934581" y="2285732"/>
            <a:ext cx="10454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chemeClr val="bg1"/>
                </a:solidFill>
                <a:latin typeface="+mn-lt"/>
              </a:rPr>
              <a:t>Flat style</a:t>
            </a: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" name="Freeform 6"/>
          <p:cNvSpPr>
            <a:spLocks/>
          </p:cNvSpPr>
          <p:nvPr/>
        </p:nvSpPr>
        <p:spPr bwMode="auto">
          <a:xfrm flipV="1">
            <a:off x="2342970" y="2609344"/>
            <a:ext cx="7651422" cy="45719"/>
          </a:xfrm>
          <a:custGeom>
            <a:avLst/>
            <a:gdLst>
              <a:gd name="T0" fmla="*/ 190 w 4230"/>
              <a:gd name="T1" fmla="*/ 26 h 64"/>
              <a:gd name="T2" fmla="*/ 4091 w 4230"/>
              <a:gd name="T3" fmla="*/ 14 h 64"/>
              <a:gd name="T4" fmla="*/ 4029 w 4230"/>
              <a:gd name="T5" fmla="*/ 60 h 64"/>
              <a:gd name="T6" fmla="*/ 190 w 4230"/>
              <a:gd name="T7" fmla="*/ 48 h 64"/>
              <a:gd name="T8" fmla="*/ 190 w 4230"/>
              <a:gd name="T9" fmla="*/ 2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30" h="64">
                <a:moveTo>
                  <a:pt x="190" y="26"/>
                </a:moveTo>
                <a:cubicBezTo>
                  <a:pt x="190" y="26"/>
                  <a:pt x="3955" y="0"/>
                  <a:pt x="4091" y="14"/>
                </a:cubicBezTo>
                <a:cubicBezTo>
                  <a:pt x="4174" y="21"/>
                  <a:pt x="4230" y="59"/>
                  <a:pt x="4029" y="60"/>
                </a:cubicBezTo>
                <a:cubicBezTo>
                  <a:pt x="3702" y="64"/>
                  <a:pt x="299" y="60"/>
                  <a:pt x="190" y="48"/>
                </a:cubicBezTo>
                <a:cubicBezTo>
                  <a:pt x="81" y="36"/>
                  <a:pt x="0" y="26"/>
                  <a:pt x="190" y="2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" name="Freeform 6"/>
          <p:cNvSpPr>
            <a:spLocks/>
          </p:cNvSpPr>
          <p:nvPr/>
        </p:nvSpPr>
        <p:spPr bwMode="auto">
          <a:xfrm flipV="1">
            <a:off x="2342970" y="3299286"/>
            <a:ext cx="7651422" cy="45719"/>
          </a:xfrm>
          <a:custGeom>
            <a:avLst/>
            <a:gdLst>
              <a:gd name="T0" fmla="*/ 190 w 4230"/>
              <a:gd name="T1" fmla="*/ 26 h 64"/>
              <a:gd name="T2" fmla="*/ 4091 w 4230"/>
              <a:gd name="T3" fmla="*/ 14 h 64"/>
              <a:gd name="T4" fmla="*/ 4029 w 4230"/>
              <a:gd name="T5" fmla="*/ 60 h 64"/>
              <a:gd name="T6" fmla="*/ 190 w 4230"/>
              <a:gd name="T7" fmla="*/ 48 h 64"/>
              <a:gd name="T8" fmla="*/ 190 w 4230"/>
              <a:gd name="T9" fmla="*/ 2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30" h="64">
                <a:moveTo>
                  <a:pt x="190" y="26"/>
                </a:moveTo>
                <a:cubicBezTo>
                  <a:pt x="190" y="26"/>
                  <a:pt x="3955" y="0"/>
                  <a:pt x="4091" y="14"/>
                </a:cubicBezTo>
                <a:cubicBezTo>
                  <a:pt x="4174" y="21"/>
                  <a:pt x="4230" y="59"/>
                  <a:pt x="4029" y="60"/>
                </a:cubicBezTo>
                <a:cubicBezTo>
                  <a:pt x="3702" y="64"/>
                  <a:pt x="299" y="60"/>
                  <a:pt x="190" y="48"/>
                </a:cubicBezTo>
                <a:cubicBezTo>
                  <a:pt x="81" y="36"/>
                  <a:pt x="0" y="26"/>
                  <a:pt x="190" y="2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Prostokąt 35"/>
          <p:cNvSpPr>
            <a:spLocks noChangeArrowheads="1"/>
          </p:cNvSpPr>
          <p:nvPr/>
        </p:nvSpPr>
        <p:spPr bwMode="auto">
          <a:xfrm>
            <a:off x="3486749" y="1529323"/>
            <a:ext cx="8595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kern="0" dirty="0" smtClean="0">
                <a:solidFill>
                  <a:schemeClr val="bg1"/>
                </a:solidFill>
                <a:latin typeface="+mn-lt"/>
              </a:rPr>
              <a:t>Paydaş</a:t>
            </a:r>
            <a:endParaRPr lang="en-US" kern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2" name="Prostokąt 35"/>
          <p:cNvSpPr>
            <a:spLocks noChangeArrowheads="1"/>
          </p:cNvSpPr>
          <p:nvPr/>
        </p:nvSpPr>
        <p:spPr bwMode="auto">
          <a:xfrm>
            <a:off x="2669787" y="2793614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kern="0" dirty="0" smtClean="0">
                <a:latin typeface="+mn-lt"/>
              </a:rPr>
              <a:t>2</a:t>
            </a:r>
            <a:endParaRPr lang="en-US" kern="0" dirty="0">
              <a:latin typeface="+mn-lt"/>
            </a:endParaRPr>
          </a:p>
        </p:txBody>
      </p:sp>
      <p:sp>
        <p:nvSpPr>
          <p:cNvPr id="33" name="Prostokąt 35"/>
          <p:cNvSpPr>
            <a:spLocks noChangeArrowheads="1"/>
          </p:cNvSpPr>
          <p:nvPr/>
        </p:nvSpPr>
        <p:spPr bwMode="auto">
          <a:xfrm>
            <a:off x="2651499" y="3506846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kern="0" dirty="0" smtClean="0">
                <a:latin typeface="+mn-lt"/>
              </a:rPr>
              <a:t>3</a:t>
            </a:r>
            <a:endParaRPr lang="en-US" kern="0" dirty="0">
              <a:latin typeface="+mn-lt"/>
            </a:endParaRPr>
          </a:p>
        </p:txBody>
      </p:sp>
      <p:sp>
        <p:nvSpPr>
          <p:cNvPr id="34" name="Freeform 7"/>
          <p:cNvSpPr>
            <a:spLocks noEditPoints="1"/>
          </p:cNvSpPr>
          <p:nvPr/>
        </p:nvSpPr>
        <p:spPr bwMode="auto">
          <a:xfrm>
            <a:off x="586233" y="4390544"/>
            <a:ext cx="627888" cy="976984"/>
          </a:xfrm>
          <a:custGeom>
            <a:avLst/>
            <a:gdLst>
              <a:gd name="T0" fmla="*/ 120 w 293"/>
              <a:gd name="T1" fmla="*/ 290 h 393"/>
              <a:gd name="T2" fmla="*/ 81 w 293"/>
              <a:gd name="T3" fmla="*/ 224 h 393"/>
              <a:gd name="T4" fmla="*/ 86 w 293"/>
              <a:gd name="T5" fmla="*/ 204 h 393"/>
              <a:gd name="T6" fmla="*/ 105 w 293"/>
              <a:gd name="T7" fmla="*/ 209 h 393"/>
              <a:gd name="T8" fmla="*/ 123 w 293"/>
              <a:gd name="T9" fmla="*/ 239 h 393"/>
              <a:gd name="T10" fmla="*/ 192 w 293"/>
              <a:gd name="T11" fmla="*/ 152 h 393"/>
              <a:gd name="T12" fmla="*/ 212 w 293"/>
              <a:gd name="T13" fmla="*/ 149 h 393"/>
              <a:gd name="T14" fmla="*/ 214 w 293"/>
              <a:gd name="T15" fmla="*/ 169 h 393"/>
              <a:gd name="T16" fmla="*/ 120 w 293"/>
              <a:gd name="T17" fmla="*/ 290 h 393"/>
              <a:gd name="T18" fmla="*/ 275 w 293"/>
              <a:gd name="T19" fmla="*/ 20 h 393"/>
              <a:gd name="T20" fmla="*/ 213 w 293"/>
              <a:gd name="T21" fmla="*/ 20 h 393"/>
              <a:gd name="T22" fmla="*/ 209 w 293"/>
              <a:gd name="T23" fmla="*/ 39 h 393"/>
              <a:gd name="T24" fmla="*/ 213 w 293"/>
              <a:gd name="T25" fmla="*/ 57 h 393"/>
              <a:gd name="T26" fmla="*/ 256 w 293"/>
              <a:gd name="T27" fmla="*/ 57 h 393"/>
              <a:gd name="T28" fmla="*/ 256 w 293"/>
              <a:gd name="T29" fmla="*/ 355 h 393"/>
              <a:gd name="T30" fmla="*/ 37 w 293"/>
              <a:gd name="T31" fmla="*/ 355 h 393"/>
              <a:gd name="T32" fmla="*/ 37 w 293"/>
              <a:gd name="T33" fmla="*/ 57 h 393"/>
              <a:gd name="T34" fmla="*/ 80 w 293"/>
              <a:gd name="T35" fmla="*/ 57 h 393"/>
              <a:gd name="T36" fmla="*/ 84 w 293"/>
              <a:gd name="T37" fmla="*/ 37 h 393"/>
              <a:gd name="T38" fmla="*/ 81 w 293"/>
              <a:gd name="T39" fmla="*/ 20 h 393"/>
              <a:gd name="T40" fmla="*/ 19 w 293"/>
              <a:gd name="T41" fmla="*/ 20 h 393"/>
              <a:gd name="T42" fmla="*/ 0 w 293"/>
              <a:gd name="T43" fmla="*/ 39 h 393"/>
              <a:gd name="T44" fmla="*/ 0 w 293"/>
              <a:gd name="T45" fmla="*/ 374 h 393"/>
              <a:gd name="T46" fmla="*/ 19 w 293"/>
              <a:gd name="T47" fmla="*/ 393 h 393"/>
              <a:gd name="T48" fmla="*/ 275 w 293"/>
              <a:gd name="T49" fmla="*/ 393 h 393"/>
              <a:gd name="T50" fmla="*/ 293 w 293"/>
              <a:gd name="T51" fmla="*/ 374 h 393"/>
              <a:gd name="T52" fmla="*/ 293 w 293"/>
              <a:gd name="T53" fmla="*/ 39 h 393"/>
              <a:gd name="T54" fmla="*/ 275 w 293"/>
              <a:gd name="T55" fmla="*/ 20 h 393"/>
              <a:gd name="T56" fmla="*/ 200 w 293"/>
              <a:gd name="T57" fmla="*/ 77 h 393"/>
              <a:gd name="T58" fmla="*/ 190 w 293"/>
              <a:gd name="T59" fmla="*/ 39 h 393"/>
              <a:gd name="T60" fmla="*/ 200 w 293"/>
              <a:gd name="T61" fmla="*/ 0 h 393"/>
              <a:gd name="T62" fmla="*/ 94 w 293"/>
              <a:gd name="T63" fmla="*/ 0 h 393"/>
              <a:gd name="T64" fmla="*/ 104 w 293"/>
              <a:gd name="T65" fmla="*/ 37 h 393"/>
              <a:gd name="T66" fmla="*/ 94 w 293"/>
              <a:gd name="T67" fmla="*/ 77 h 393"/>
              <a:gd name="T68" fmla="*/ 200 w 293"/>
              <a:gd name="T69" fmla="*/ 77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3" h="393">
                <a:moveTo>
                  <a:pt x="120" y="290"/>
                </a:moveTo>
                <a:cubicBezTo>
                  <a:pt x="81" y="224"/>
                  <a:pt x="81" y="224"/>
                  <a:pt x="81" y="224"/>
                </a:cubicBezTo>
                <a:cubicBezTo>
                  <a:pt x="77" y="217"/>
                  <a:pt x="79" y="209"/>
                  <a:pt x="86" y="204"/>
                </a:cubicBezTo>
                <a:cubicBezTo>
                  <a:pt x="93" y="200"/>
                  <a:pt x="101" y="203"/>
                  <a:pt x="105" y="209"/>
                </a:cubicBezTo>
                <a:cubicBezTo>
                  <a:pt x="123" y="239"/>
                  <a:pt x="123" y="239"/>
                  <a:pt x="123" y="239"/>
                </a:cubicBezTo>
                <a:cubicBezTo>
                  <a:pt x="192" y="152"/>
                  <a:pt x="192" y="152"/>
                  <a:pt x="192" y="152"/>
                </a:cubicBezTo>
                <a:cubicBezTo>
                  <a:pt x="197" y="146"/>
                  <a:pt x="206" y="144"/>
                  <a:pt x="212" y="149"/>
                </a:cubicBezTo>
                <a:cubicBezTo>
                  <a:pt x="218" y="154"/>
                  <a:pt x="219" y="163"/>
                  <a:pt x="214" y="169"/>
                </a:cubicBezTo>
                <a:cubicBezTo>
                  <a:pt x="120" y="290"/>
                  <a:pt x="120" y="290"/>
                  <a:pt x="120" y="290"/>
                </a:cubicBezTo>
                <a:close/>
                <a:moveTo>
                  <a:pt x="275" y="20"/>
                </a:moveTo>
                <a:cubicBezTo>
                  <a:pt x="213" y="20"/>
                  <a:pt x="213" y="20"/>
                  <a:pt x="213" y="20"/>
                </a:cubicBezTo>
                <a:cubicBezTo>
                  <a:pt x="209" y="39"/>
                  <a:pt x="209" y="39"/>
                  <a:pt x="209" y="39"/>
                </a:cubicBezTo>
                <a:cubicBezTo>
                  <a:pt x="213" y="57"/>
                  <a:pt x="213" y="57"/>
                  <a:pt x="213" y="57"/>
                </a:cubicBezTo>
                <a:cubicBezTo>
                  <a:pt x="256" y="57"/>
                  <a:pt x="256" y="57"/>
                  <a:pt x="256" y="57"/>
                </a:cubicBezTo>
                <a:cubicBezTo>
                  <a:pt x="256" y="355"/>
                  <a:pt x="256" y="355"/>
                  <a:pt x="256" y="355"/>
                </a:cubicBezTo>
                <a:cubicBezTo>
                  <a:pt x="37" y="355"/>
                  <a:pt x="37" y="355"/>
                  <a:pt x="37" y="355"/>
                </a:cubicBezTo>
                <a:cubicBezTo>
                  <a:pt x="37" y="57"/>
                  <a:pt x="37" y="57"/>
                  <a:pt x="37" y="57"/>
                </a:cubicBezTo>
                <a:cubicBezTo>
                  <a:pt x="80" y="57"/>
                  <a:pt x="80" y="57"/>
                  <a:pt x="80" y="57"/>
                </a:cubicBezTo>
                <a:cubicBezTo>
                  <a:pt x="84" y="37"/>
                  <a:pt x="84" y="37"/>
                  <a:pt x="84" y="37"/>
                </a:cubicBezTo>
                <a:cubicBezTo>
                  <a:pt x="81" y="20"/>
                  <a:pt x="81" y="20"/>
                  <a:pt x="81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9" y="20"/>
                  <a:pt x="0" y="28"/>
                  <a:pt x="0" y="39"/>
                </a:cubicBezTo>
                <a:cubicBezTo>
                  <a:pt x="0" y="374"/>
                  <a:pt x="0" y="374"/>
                  <a:pt x="0" y="374"/>
                </a:cubicBezTo>
                <a:cubicBezTo>
                  <a:pt x="0" y="384"/>
                  <a:pt x="9" y="393"/>
                  <a:pt x="19" y="393"/>
                </a:cubicBezTo>
                <a:cubicBezTo>
                  <a:pt x="275" y="393"/>
                  <a:pt x="275" y="393"/>
                  <a:pt x="275" y="393"/>
                </a:cubicBezTo>
                <a:cubicBezTo>
                  <a:pt x="285" y="393"/>
                  <a:pt x="293" y="384"/>
                  <a:pt x="293" y="374"/>
                </a:cubicBezTo>
                <a:cubicBezTo>
                  <a:pt x="293" y="39"/>
                  <a:pt x="293" y="39"/>
                  <a:pt x="293" y="39"/>
                </a:cubicBezTo>
                <a:cubicBezTo>
                  <a:pt x="293" y="28"/>
                  <a:pt x="285" y="20"/>
                  <a:pt x="275" y="20"/>
                </a:cubicBezTo>
                <a:close/>
                <a:moveTo>
                  <a:pt x="200" y="77"/>
                </a:moveTo>
                <a:cubicBezTo>
                  <a:pt x="190" y="39"/>
                  <a:pt x="190" y="39"/>
                  <a:pt x="190" y="39"/>
                </a:cubicBezTo>
                <a:cubicBezTo>
                  <a:pt x="200" y="0"/>
                  <a:pt x="200" y="0"/>
                  <a:pt x="20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104" y="37"/>
                  <a:pt x="104" y="37"/>
                  <a:pt x="104" y="37"/>
                </a:cubicBezTo>
                <a:cubicBezTo>
                  <a:pt x="94" y="77"/>
                  <a:pt x="94" y="77"/>
                  <a:pt x="94" y="77"/>
                </a:cubicBezTo>
                <a:lnTo>
                  <a:pt x="200" y="7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" name="Metin kutusu 34"/>
          <p:cNvSpPr txBox="1"/>
          <p:nvPr/>
        </p:nvSpPr>
        <p:spPr>
          <a:xfrm>
            <a:off x="1239309" y="4357338"/>
            <a:ext cx="34708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tr-TR" dirty="0" smtClean="0"/>
              <a:t>Tüm Paydaşlar Listelendi mi?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tr-TR" dirty="0" smtClean="0"/>
              <a:t>Tüm potansiyel destekçiler ve muhalifler listelendi mi?</a:t>
            </a:r>
          </a:p>
          <a:p>
            <a:pPr marL="92075" lvl="0" indent="-92075">
              <a:buFont typeface="Arial" panose="020B0604020202020204" pitchFamily="34" charset="0"/>
              <a:buChar char="•"/>
            </a:pPr>
            <a:r>
              <a:rPr lang="tr-TR" altLang="en-US" dirty="0">
                <a:solidFill>
                  <a:srgbClr val="202124"/>
                </a:solidFill>
              </a:rPr>
              <a:t>Yeni paydaş gruplarının </a:t>
            </a:r>
            <a:r>
              <a:rPr lang="tr-TR" altLang="en-US" dirty="0" smtClean="0">
                <a:solidFill>
                  <a:srgbClr val="202124"/>
                </a:solidFill>
              </a:rPr>
              <a:t>hizmetin/projenin </a:t>
            </a:r>
            <a:r>
              <a:rPr lang="tr-TR" altLang="en-US" dirty="0">
                <a:solidFill>
                  <a:srgbClr val="202124"/>
                </a:solidFill>
              </a:rPr>
              <a:t>bir sonucu olarak ortaya çıkması muhtemel mi?</a:t>
            </a:r>
            <a:r>
              <a:rPr lang="tr-TR" altLang="en-US" dirty="0"/>
              <a:t> </a:t>
            </a:r>
          </a:p>
        </p:txBody>
      </p:sp>
      <p:sp>
        <p:nvSpPr>
          <p:cNvPr id="38" name="Freeform 7"/>
          <p:cNvSpPr>
            <a:spLocks noEditPoints="1"/>
          </p:cNvSpPr>
          <p:nvPr/>
        </p:nvSpPr>
        <p:spPr bwMode="auto">
          <a:xfrm>
            <a:off x="4828577" y="4390544"/>
            <a:ext cx="627888" cy="976984"/>
          </a:xfrm>
          <a:custGeom>
            <a:avLst/>
            <a:gdLst>
              <a:gd name="T0" fmla="*/ 120 w 293"/>
              <a:gd name="T1" fmla="*/ 290 h 393"/>
              <a:gd name="T2" fmla="*/ 81 w 293"/>
              <a:gd name="T3" fmla="*/ 224 h 393"/>
              <a:gd name="T4" fmla="*/ 86 w 293"/>
              <a:gd name="T5" fmla="*/ 204 h 393"/>
              <a:gd name="T6" fmla="*/ 105 w 293"/>
              <a:gd name="T7" fmla="*/ 209 h 393"/>
              <a:gd name="T8" fmla="*/ 123 w 293"/>
              <a:gd name="T9" fmla="*/ 239 h 393"/>
              <a:gd name="T10" fmla="*/ 192 w 293"/>
              <a:gd name="T11" fmla="*/ 152 h 393"/>
              <a:gd name="T12" fmla="*/ 212 w 293"/>
              <a:gd name="T13" fmla="*/ 149 h 393"/>
              <a:gd name="T14" fmla="*/ 214 w 293"/>
              <a:gd name="T15" fmla="*/ 169 h 393"/>
              <a:gd name="T16" fmla="*/ 120 w 293"/>
              <a:gd name="T17" fmla="*/ 290 h 393"/>
              <a:gd name="T18" fmla="*/ 275 w 293"/>
              <a:gd name="T19" fmla="*/ 20 h 393"/>
              <a:gd name="T20" fmla="*/ 213 w 293"/>
              <a:gd name="T21" fmla="*/ 20 h 393"/>
              <a:gd name="T22" fmla="*/ 209 w 293"/>
              <a:gd name="T23" fmla="*/ 39 h 393"/>
              <a:gd name="T24" fmla="*/ 213 w 293"/>
              <a:gd name="T25" fmla="*/ 57 h 393"/>
              <a:gd name="T26" fmla="*/ 256 w 293"/>
              <a:gd name="T27" fmla="*/ 57 h 393"/>
              <a:gd name="T28" fmla="*/ 256 w 293"/>
              <a:gd name="T29" fmla="*/ 355 h 393"/>
              <a:gd name="T30" fmla="*/ 37 w 293"/>
              <a:gd name="T31" fmla="*/ 355 h 393"/>
              <a:gd name="T32" fmla="*/ 37 w 293"/>
              <a:gd name="T33" fmla="*/ 57 h 393"/>
              <a:gd name="T34" fmla="*/ 80 w 293"/>
              <a:gd name="T35" fmla="*/ 57 h 393"/>
              <a:gd name="T36" fmla="*/ 84 w 293"/>
              <a:gd name="T37" fmla="*/ 37 h 393"/>
              <a:gd name="T38" fmla="*/ 81 w 293"/>
              <a:gd name="T39" fmla="*/ 20 h 393"/>
              <a:gd name="T40" fmla="*/ 19 w 293"/>
              <a:gd name="T41" fmla="*/ 20 h 393"/>
              <a:gd name="T42" fmla="*/ 0 w 293"/>
              <a:gd name="T43" fmla="*/ 39 h 393"/>
              <a:gd name="T44" fmla="*/ 0 w 293"/>
              <a:gd name="T45" fmla="*/ 374 h 393"/>
              <a:gd name="T46" fmla="*/ 19 w 293"/>
              <a:gd name="T47" fmla="*/ 393 h 393"/>
              <a:gd name="T48" fmla="*/ 275 w 293"/>
              <a:gd name="T49" fmla="*/ 393 h 393"/>
              <a:gd name="T50" fmla="*/ 293 w 293"/>
              <a:gd name="T51" fmla="*/ 374 h 393"/>
              <a:gd name="T52" fmla="*/ 293 w 293"/>
              <a:gd name="T53" fmla="*/ 39 h 393"/>
              <a:gd name="T54" fmla="*/ 275 w 293"/>
              <a:gd name="T55" fmla="*/ 20 h 393"/>
              <a:gd name="T56" fmla="*/ 200 w 293"/>
              <a:gd name="T57" fmla="*/ 77 h 393"/>
              <a:gd name="T58" fmla="*/ 190 w 293"/>
              <a:gd name="T59" fmla="*/ 39 h 393"/>
              <a:gd name="T60" fmla="*/ 200 w 293"/>
              <a:gd name="T61" fmla="*/ 0 h 393"/>
              <a:gd name="T62" fmla="*/ 94 w 293"/>
              <a:gd name="T63" fmla="*/ 0 h 393"/>
              <a:gd name="T64" fmla="*/ 104 w 293"/>
              <a:gd name="T65" fmla="*/ 37 h 393"/>
              <a:gd name="T66" fmla="*/ 94 w 293"/>
              <a:gd name="T67" fmla="*/ 77 h 393"/>
              <a:gd name="T68" fmla="*/ 200 w 293"/>
              <a:gd name="T69" fmla="*/ 77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3" h="393">
                <a:moveTo>
                  <a:pt x="120" y="290"/>
                </a:moveTo>
                <a:cubicBezTo>
                  <a:pt x="81" y="224"/>
                  <a:pt x="81" y="224"/>
                  <a:pt x="81" y="224"/>
                </a:cubicBezTo>
                <a:cubicBezTo>
                  <a:pt x="77" y="217"/>
                  <a:pt x="79" y="209"/>
                  <a:pt x="86" y="204"/>
                </a:cubicBezTo>
                <a:cubicBezTo>
                  <a:pt x="93" y="200"/>
                  <a:pt x="101" y="203"/>
                  <a:pt x="105" y="209"/>
                </a:cubicBezTo>
                <a:cubicBezTo>
                  <a:pt x="123" y="239"/>
                  <a:pt x="123" y="239"/>
                  <a:pt x="123" y="239"/>
                </a:cubicBezTo>
                <a:cubicBezTo>
                  <a:pt x="192" y="152"/>
                  <a:pt x="192" y="152"/>
                  <a:pt x="192" y="152"/>
                </a:cubicBezTo>
                <a:cubicBezTo>
                  <a:pt x="197" y="146"/>
                  <a:pt x="206" y="144"/>
                  <a:pt x="212" y="149"/>
                </a:cubicBezTo>
                <a:cubicBezTo>
                  <a:pt x="218" y="154"/>
                  <a:pt x="219" y="163"/>
                  <a:pt x="214" y="169"/>
                </a:cubicBezTo>
                <a:cubicBezTo>
                  <a:pt x="120" y="290"/>
                  <a:pt x="120" y="290"/>
                  <a:pt x="120" y="290"/>
                </a:cubicBezTo>
                <a:close/>
                <a:moveTo>
                  <a:pt x="275" y="20"/>
                </a:moveTo>
                <a:cubicBezTo>
                  <a:pt x="213" y="20"/>
                  <a:pt x="213" y="20"/>
                  <a:pt x="213" y="20"/>
                </a:cubicBezTo>
                <a:cubicBezTo>
                  <a:pt x="209" y="39"/>
                  <a:pt x="209" y="39"/>
                  <a:pt x="209" y="39"/>
                </a:cubicBezTo>
                <a:cubicBezTo>
                  <a:pt x="213" y="57"/>
                  <a:pt x="213" y="57"/>
                  <a:pt x="213" y="57"/>
                </a:cubicBezTo>
                <a:cubicBezTo>
                  <a:pt x="256" y="57"/>
                  <a:pt x="256" y="57"/>
                  <a:pt x="256" y="57"/>
                </a:cubicBezTo>
                <a:cubicBezTo>
                  <a:pt x="256" y="355"/>
                  <a:pt x="256" y="355"/>
                  <a:pt x="256" y="355"/>
                </a:cubicBezTo>
                <a:cubicBezTo>
                  <a:pt x="37" y="355"/>
                  <a:pt x="37" y="355"/>
                  <a:pt x="37" y="355"/>
                </a:cubicBezTo>
                <a:cubicBezTo>
                  <a:pt x="37" y="57"/>
                  <a:pt x="37" y="57"/>
                  <a:pt x="37" y="57"/>
                </a:cubicBezTo>
                <a:cubicBezTo>
                  <a:pt x="80" y="57"/>
                  <a:pt x="80" y="57"/>
                  <a:pt x="80" y="57"/>
                </a:cubicBezTo>
                <a:cubicBezTo>
                  <a:pt x="84" y="37"/>
                  <a:pt x="84" y="37"/>
                  <a:pt x="84" y="37"/>
                </a:cubicBezTo>
                <a:cubicBezTo>
                  <a:pt x="81" y="20"/>
                  <a:pt x="81" y="20"/>
                  <a:pt x="81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9" y="20"/>
                  <a:pt x="0" y="28"/>
                  <a:pt x="0" y="39"/>
                </a:cubicBezTo>
                <a:cubicBezTo>
                  <a:pt x="0" y="374"/>
                  <a:pt x="0" y="374"/>
                  <a:pt x="0" y="374"/>
                </a:cubicBezTo>
                <a:cubicBezTo>
                  <a:pt x="0" y="384"/>
                  <a:pt x="9" y="393"/>
                  <a:pt x="19" y="393"/>
                </a:cubicBezTo>
                <a:cubicBezTo>
                  <a:pt x="275" y="393"/>
                  <a:pt x="275" y="393"/>
                  <a:pt x="275" y="393"/>
                </a:cubicBezTo>
                <a:cubicBezTo>
                  <a:pt x="285" y="393"/>
                  <a:pt x="293" y="384"/>
                  <a:pt x="293" y="374"/>
                </a:cubicBezTo>
                <a:cubicBezTo>
                  <a:pt x="293" y="39"/>
                  <a:pt x="293" y="39"/>
                  <a:pt x="293" y="39"/>
                </a:cubicBezTo>
                <a:cubicBezTo>
                  <a:pt x="293" y="28"/>
                  <a:pt x="285" y="20"/>
                  <a:pt x="275" y="20"/>
                </a:cubicBezTo>
                <a:close/>
                <a:moveTo>
                  <a:pt x="200" y="77"/>
                </a:moveTo>
                <a:cubicBezTo>
                  <a:pt x="190" y="39"/>
                  <a:pt x="190" y="39"/>
                  <a:pt x="190" y="39"/>
                </a:cubicBezTo>
                <a:cubicBezTo>
                  <a:pt x="200" y="0"/>
                  <a:pt x="200" y="0"/>
                  <a:pt x="20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104" y="37"/>
                  <a:pt x="104" y="37"/>
                  <a:pt x="104" y="37"/>
                </a:cubicBezTo>
                <a:cubicBezTo>
                  <a:pt x="94" y="77"/>
                  <a:pt x="94" y="77"/>
                  <a:pt x="94" y="77"/>
                </a:cubicBezTo>
                <a:lnTo>
                  <a:pt x="200" y="7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" name="Freeform 7"/>
          <p:cNvSpPr>
            <a:spLocks noEditPoints="1"/>
          </p:cNvSpPr>
          <p:nvPr/>
        </p:nvSpPr>
        <p:spPr bwMode="auto">
          <a:xfrm>
            <a:off x="9344029" y="4390544"/>
            <a:ext cx="627888" cy="976984"/>
          </a:xfrm>
          <a:custGeom>
            <a:avLst/>
            <a:gdLst>
              <a:gd name="T0" fmla="*/ 120 w 293"/>
              <a:gd name="T1" fmla="*/ 290 h 393"/>
              <a:gd name="T2" fmla="*/ 81 w 293"/>
              <a:gd name="T3" fmla="*/ 224 h 393"/>
              <a:gd name="T4" fmla="*/ 86 w 293"/>
              <a:gd name="T5" fmla="*/ 204 h 393"/>
              <a:gd name="T6" fmla="*/ 105 w 293"/>
              <a:gd name="T7" fmla="*/ 209 h 393"/>
              <a:gd name="T8" fmla="*/ 123 w 293"/>
              <a:gd name="T9" fmla="*/ 239 h 393"/>
              <a:gd name="T10" fmla="*/ 192 w 293"/>
              <a:gd name="T11" fmla="*/ 152 h 393"/>
              <a:gd name="T12" fmla="*/ 212 w 293"/>
              <a:gd name="T13" fmla="*/ 149 h 393"/>
              <a:gd name="T14" fmla="*/ 214 w 293"/>
              <a:gd name="T15" fmla="*/ 169 h 393"/>
              <a:gd name="T16" fmla="*/ 120 w 293"/>
              <a:gd name="T17" fmla="*/ 290 h 393"/>
              <a:gd name="T18" fmla="*/ 275 w 293"/>
              <a:gd name="T19" fmla="*/ 20 h 393"/>
              <a:gd name="T20" fmla="*/ 213 w 293"/>
              <a:gd name="T21" fmla="*/ 20 h 393"/>
              <a:gd name="T22" fmla="*/ 209 w 293"/>
              <a:gd name="T23" fmla="*/ 39 h 393"/>
              <a:gd name="T24" fmla="*/ 213 w 293"/>
              <a:gd name="T25" fmla="*/ 57 h 393"/>
              <a:gd name="T26" fmla="*/ 256 w 293"/>
              <a:gd name="T27" fmla="*/ 57 h 393"/>
              <a:gd name="T28" fmla="*/ 256 w 293"/>
              <a:gd name="T29" fmla="*/ 355 h 393"/>
              <a:gd name="T30" fmla="*/ 37 w 293"/>
              <a:gd name="T31" fmla="*/ 355 h 393"/>
              <a:gd name="T32" fmla="*/ 37 w 293"/>
              <a:gd name="T33" fmla="*/ 57 h 393"/>
              <a:gd name="T34" fmla="*/ 80 w 293"/>
              <a:gd name="T35" fmla="*/ 57 h 393"/>
              <a:gd name="T36" fmla="*/ 84 w 293"/>
              <a:gd name="T37" fmla="*/ 37 h 393"/>
              <a:gd name="T38" fmla="*/ 81 w 293"/>
              <a:gd name="T39" fmla="*/ 20 h 393"/>
              <a:gd name="T40" fmla="*/ 19 w 293"/>
              <a:gd name="T41" fmla="*/ 20 h 393"/>
              <a:gd name="T42" fmla="*/ 0 w 293"/>
              <a:gd name="T43" fmla="*/ 39 h 393"/>
              <a:gd name="T44" fmla="*/ 0 w 293"/>
              <a:gd name="T45" fmla="*/ 374 h 393"/>
              <a:gd name="T46" fmla="*/ 19 w 293"/>
              <a:gd name="T47" fmla="*/ 393 h 393"/>
              <a:gd name="T48" fmla="*/ 275 w 293"/>
              <a:gd name="T49" fmla="*/ 393 h 393"/>
              <a:gd name="T50" fmla="*/ 293 w 293"/>
              <a:gd name="T51" fmla="*/ 374 h 393"/>
              <a:gd name="T52" fmla="*/ 293 w 293"/>
              <a:gd name="T53" fmla="*/ 39 h 393"/>
              <a:gd name="T54" fmla="*/ 275 w 293"/>
              <a:gd name="T55" fmla="*/ 20 h 393"/>
              <a:gd name="T56" fmla="*/ 200 w 293"/>
              <a:gd name="T57" fmla="*/ 77 h 393"/>
              <a:gd name="T58" fmla="*/ 190 w 293"/>
              <a:gd name="T59" fmla="*/ 39 h 393"/>
              <a:gd name="T60" fmla="*/ 200 w 293"/>
              <a:gd name="T61" fmla="*/ 0 h 393"/>
              <a:gd name="T62" fmla="*/ 94 w 293"/>
              <a:gd name="T63" fmla="*/ 0 h 393"/>
              <a:gd name="T64" fmla="*/ 104 w 293"/>
              <a:gd name="T65" fmla="*/ 37 h 393"/>
              <a:gd name="T66" fmla="*/ 94 w 293"/>
              <a:gd name="T67" fmla="*/ 77 h 393"/>
              <a:gd name="T68" fmla="*/ 200 w 293"/>
              <a:gd name="T69" fmla="*/ 77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3" h="393">
                <a:moveTo>
                  <a:pt x="120" y="290"/>
                </a:moveTo>
                <a:cubicBezTo>
                  <a:pt x="81" y="224"/>
                  <a:pt x="81" y="224"/>
                  <a:pt x="81" y="224"/>
                </a:cubicBezTo>
                <a:cubicBezTo>
                  <a:pt x="77" y="217"/>
                  <a:pt x="79" y="209"/>
                  <a:pt x="86" y="204"/>
                </a:cubicBezTo>
                <a:cubicBezTo>
                  <a:pt x="93" y="200"/>
                  <a:pt x="101" y="203"/>
                  <a:pt x="105" y="209"/>
                </a:cubicBezTo>
                <a:cubicBezTo>
                  <a:pt x="123" y="239"/>
                  <a:pt x="123" y="239"/>
                  <a:pt x="123" y="239"/>
                </a:cubicBezTo>
                <a:cubicBezTo>
                  <a:pt x="192" y="152"/>
                  <a:pt x="192" y="152"/>
                  <a:pt x="192" y="152"/>
                </a:cubicBezTo>
                <a:cubicBezTo>
                  <a:pt x="197" y="146"/>
                  <a:pt x="206" y="144"/>
                  <a:pt x="212" y="149"/>
                </a:cubicBezTo>
                <a:cubicBezTo>
                  <a:pt x="218" y="154"/>
                  <a:pt x="219" y="163"/>
                  <a:pt x="214" y="169"/>
                </a:cubicBezTo>
                <a:cubicBezTo>
                  <a:pt x="120" y="290"/>
                  <a:pt x="120" y="290"/>
                  <a:pt x="120" y="290"/>
                </a:cubicBezTo>
                <a:close/>
                <a:moveTo>
                  <a:pt x="275" y="20"/>
                </a:moveTo>
                <a:cubicBezTo>
                  <a:pt x="213" y="20"/>
                  <a:pt x="213" y="20"/>
                  <a:pt x="213" y="20"/>
                </a:cubicBezTo>
                <a:cubicBezTo>
                  <a:pt x="209" y="39"/>
                  <a:pt x="209" y="39"/>
                  <a:pt x="209" y="39"/>
                </a:cubicBezTo>
                <a:cubicBezTo>
                  <a:pt x="213" y="57"/>
                  <a:pt x="213" y="57"/>
                  <a:pt x="213" y="57"/>
                </a:cubicBezTo>
                <a:cubicBezTo>
                  <a:pt x="256" y="57"/>
                  <a:pt x="256" y="57"/>
                  <a:pt x="256" y="57"/>
                </a:cubicBezTo>
                <a:cubicBezTo>
                  <a:pt x="256" y="355"/>
                  <a:pt x="256" y="355"/>
                  <a:pt x="256" y="355"/>
                </a:cubicBezTo>
                <a:cubicBezTo>
                  <a:pt x="37" y="355"/>
                  <a:pt x="37" y="355"/>
                  <a:pt x="37" y="355"/>
                </a:cubicBezTo>
                <a:cubicBezTo>
                  <a:pt x="37" y="57"/>
                  <a:pt x="37" y="57"/>
                  <a:pt x="37" y="57"/>
                </a:cubicBezTo>
                <a:cubicBezTo>
                  <a:pt x="80" y="57"/>
                  <a:pt x="80" y="57"/>
                  <a:pt x="80" y="57"/>
                </a:cubicBezTo>
                <a:cubicBezTo>
                  <a:pt x="84" y="37"/>
                  <a:pt x="84" y="37"/>
                  <a:pt x="84" y="37"/>
                </a:cubicBezTo>
                <a:cubicBezTo>
                  <a:pt x="81" y="20"/>
                  <a:pt x="81" y="20"/>
                  <a:pt x="81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9" y="20"/>
                  <a:pt x="0" y="28"/>
                  <a:pt x="0" y="39"/>
                </a:cubicBezTo>
                <a:cubicBezTo>
                  <a:pt x="0" y="374"/>
                  <a:pt x="0" y="374"/>
                  <a:pt x="0" y="374"/>
                </a:cubicBezTo>
                <a:cubicBezTo>
                  <a:pt x="0" y="384"/>
                  <a:pt x="9" y="393"/>
                  <a:pt x="19" y="393"/>
                </a:cubicBezTo>
                <a:cubicBezTo>
                  <a:pt x="275" y="393"/>
                  <a:pt x="275" y="393"/>
                  <a:pt x="275" y="393"/>
                </a:cubicBezTo>
                <a:cubicBezTo>
                  <a:pt x="285" y="393"/>
                  <a:pt x="293" y="384"/>
                  <a:pt x="293" y="374"/>
                </a:cubicBezTo>
                <a:cubicBezTo>
                  <a:pt x="293" y="39"/>
                  <a:pt x="293" y="39"/>
                  <a:pt x="293" y="39"/>
                </a:cubicBezTo>
                <a:cubicBezTo>
                  <a:pt x="293" y="28"/>
                  <a:pt x="285" y="20"/>
                  <a:pt x="275" y="20"/>
                </a:cubicBezTo>
                <a:close/>
                <a:moveTo>
                  <a:pt x="200" y="77"/>
                </a:moveTo>
                <a:cubicBezTo>
                  <a:pt x="190" y="39"/>
                  <a:pt x="190" y="39"/>
                  <a:pt x="190" y="39"/>
                </a:cubicBezTo>
                <a:cubicBezTo>
                  <a:pt x="200" y="0"/>
                  <a:pt x="200" y="0"/>
                  <a:pt x="20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104" y="37"/>
                  <a:pt x="104" y="37"/>
                  <a:pt x="104" y="37"/>
                </a:cubicBezTo>
                <a:cubicBezTo>
                  <a:pt x="94" y="77"/>
                  <a:pt x="94" y="77"/>
                  <a:pt x="94" y="77"/>
                </a:cubicBezTo>
                <a:lnTo>
                  <a:pt x="200" y="7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" name="Metin kutusu 39"/>
          <p:cNvSpPr txBox="1"/>
          <p:nvPr/>
        </p:nvSpPr>
        <p:spPr>
          <a:xfrm>
            <a:off x="5489237" y="4317714"/>
            <a:ext cx="34647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lvl="0" indent="-9207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altLang="en-US" dirty="0">
                <a:solidFill>
                  <a:srgbClr val="202124"/>
                </a:solidFill>
              </a:rPr>
              <a:t>Beklentileri neler? </a:t>
            </a:r>
            <a:endParaRPr lang="tr-TR" altLang="en-US" dirty="0" smtClean="0">
              <a:solidFill>
                <a:srgbClr val="202124"/>
              </a:solidFill>
            </a:endParaRPr>
          </a:p>
          <a:p>
            <a:pPr marL="92075" lvl="0" indent="-9207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altLang="en-US" dirty="0" smtClean="0">
                <a:solidFill>
                  <a:srgbClr val="202124"/>
                </a:solidFill>
              </a:rPr>
              <a:t>Ne </a:t>
            </a:r>
            <a:r>
              <a:rPr lang="tr-TR" altLang="en-US" dirty="0">
                <a:solidFill>
                  <a:srgbClr val="202124"/>
                </a:solidFill>
              </a:rPr>
              <a:t>tür faydalar elde </a:t>
            </a:r>
            <a:r>
              <a:rPr lang="tr-TR" altLang="en-US" dirty="0" smtClean="0">
                <a:solidFill>
                  <a:srgbClr val="202124"/>
                </a:solidFill>
              </a:rPr>
              <a:t>edecekler?</a:t>
            </a:r>
          </a:p>
          <a:p>
            <a:pPr marL="92075" lvl="0" indent="-9207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altLang="en-US" dirty="0" smtClean="0">
                <a:solidFill>
                  <a:srgbClr val="202124"/>
                </a:solidFill>
              </a:rPr>
              <a:t>Hizmete hangi </a:t>
            </a:r>
            <a:r>
              <a:rPr lang="tr-TR" altLang="en-US" dirty="0">
                <a:solidFill>
                  <a:srgbClr val="202124"/>
                </a:solidFill>
              </a:rPr>
              <a:t>kaynakları taahhüt edecekler (veya taahhüt etmekten kaçınacaklar)? </a:t>
            </a:r>
            <a:endParaRPr lang="tr-TR" altLang="en-US" dirty="0" smtClean="0">
              <a:solidFill>
                <a:srgbClr val="202124"/>
              </a:solidFill>
            </a:endParaRPr>
          </a:p>
          <a:p>
            <a:pPr marL="92075" lvl="0" indent="-9207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altLang="en-US" dirty="0" smtClean="0">
                <a:solidFill>
                  <a:srgbClr val="202124"/>
                </a:solidFill>
              </a:rPr>
              <a:t>Hizmetle </a:t>
            </a:r>
            <a:r>
              <a:rPr lang="tr-TR" altLang="en-US" dirty="0">
                <a:solidFill>
                  <a:srgbClr val="202124"/>
                </a:solidFill>
              </a:rPr>
              <a:t>çatışabilecek başka çıkarları var mı? </a:t>
            </a:r>
            <a:endParaRPr lang="tr-TR" altLang="en-US" dirty="0" smtClean="0">
              <a:solidFill>
                <a:srgbClr val="202124"/>
              </a:solidFill>
            </a:endParaRPr>
          </a:p>
          <a:p>
            <a:pPr marL="92075" lvl="0" indent="-9207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r-TR" altLang="en-US" dirty="0" smtClean="0">
                <a:solidFill>
                  <a:srgbClr val="202124"/>
                </a:solidFill>
              </a:rPr>
              <a:t>Listedeki </a:t>
            </a:r>
            <a:r>
              <a:rPr lang="tr-TR" altLang="en-US" dirty="0">
                <a:solidFill>
                  <a:srgbClr val="202124"/>
                </a:solidFill>
              </a:rPr>
              <a:t>diğer paydaşları nasıl görüyorlar?</a:t>
            </a:r>
            <a:r>
              <a:rPr lang="tr-TR" altLang="en-US" dirty="0"/>
              <a:t> </a:t>
            </a:r>
          </a:p>
        </p:txBody>
      </p:sp>
      <p:sp>
        <p:nvSpPr>
          <p:cNvPr id="42" name="Metin kutusu 41"/>
          <p:cNvSpPr txBox="1"/>
          <p:nvPr/>
        </p:nvSpPr>
        <p:spPr>
          <a:xfrm>
            <a:off x="9988085" y="4336002"/>
            <a:ext cx="1334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tr-TR" dirty="0" smtClean="0"/>
              <a:t>Olumlu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tr-TR" altLang="en-US" dirty="0" smtClean="0"/>
              <a:t>Olumsuz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tr-TR" altLang="en-US" dirty="0" smtClean="0"/>
              <a:t>Bilinmiyor?</a:t>
            </a:r>
            <a:endParaRPr lang="tr-TR" altLang="en-US" dirty="0"/>
          </a:p>
        </p:txBody>
      </p:sp>
      <p:sp>
        <p:nvSpPr>
          <p:cNvPr id="44" name="Prostokąt 35"/>
          <p:cNvSpPr>
            <a:spLocks noChangeArrowheads="1"/>
          </p:cNvSpPr>
          <p:nvPr/>
        </p:nvSpPr>
        <p:spPr bwMode="auto">
          <a:xfrm>
            <a:off x="2784633" y="2196851"/>
            <a:ext cx="22637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kern="0" dirty="0" smtClean="0"/>
              <a:t>Üniversite Öğrencileri</a:t>
            </a:r>
            <a:endParaRPr lang="en-US" kern="0" dirty="0">
              <a:latin typeface="+mn-lt"/>
            </a:endParaRPr>
          </a:p>
        </p:txBody>
      </p:sp>
      <p:sp>
        <p:nvSpPr>
          <p:cNvPr id="45" name="Prostokąt 35"/>
          <p:cNvSpPr>
            <a:spLocks noChangeArrowheads="1"/>
          </p:cNvSpPr>
          <p:nvPr/>
        </p:nvSpPr>
        <p:spPr bwMode="auto">
          <a:xfrm>
            <a:off x="5072867" y="2182998"/>
            <a:ext cx="2297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kern="0" dirty="0" smtClean="0"/>
              <a:t>Hizmetten faydalanan</a:t>
            </a:r>
            <a:endParaRPr lang="en-US" kern="0" dirty="0">
              <a:latin typeface="+mn-lt"/>
            </a:endParaRPr>
          </a:p>
        </p:txBody>
      </p:sp>
      <p:sp>
        <p:nvSpPr>
          <p:cNvPr id="46" name="Prostokąt 35"/>
          <p:cNvSpPr>
            <a:spLocks noChangeArrowheads="1"/>
          </p:cNvSpPr>
          <p:nvPr/>
        </p:nvSpPr>
        <p:spPr bwMode="auto">
          <a:xfrm>
            <a:off x="7929483" y="2193158"/>
            <a:ext cx="15023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kern="0" dirty="0" smtClean="0"/>
              <a:t>Yüksek/Güçlü</a:t>
            </a:r>
            <a:endParaRPr lang="en-US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5938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Paydaş Güçlerinin ve Etkilerinin Saptanması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tr-TR" altLang="en-US" dirty="0">
                <a:solidFill>
                  <a:srgbClr val="202124"/>
                </a:solidFill>
                <a:latin typeface="inherit"/>
              </a:rPr>
              <a:t>Yasal veya yasal yetki </a:t>
            </a:r>
            <a:endParaRPr lang="tr-TR" altLang="en-US" dirty="0" smtClean="0">
              <a:solidFill>
                <a:srgbClr val="202124"/>
              </a:solidFill>
              <a:latin typeface="inherit"/>
            </a:endParaRPr>
          </a:p>
          <a:p>
            <a:pPr marL="0" lvl="0" indent="0">
              <a:buNone/>
            </a:pPr>
            <a:r>
              <a:rPr lang="tr-TR" altLang="en-US" dirty="0" smtClean="0">
                <a:solidFill>
                  <a:srgbClr val="202124"/>
                </a:solidFill>
                <a:latin typeface="inherit"/>
              </a:rPr>
              <a:t>Liderlik </a:t>
            </a:r>
            <a:r>
              <a:rPr lang="tr-TR" altLang="en-US" dirty="0">
                <a:solidFill>
                  <a:srgbClr val="202124"/>
                </a:solidFill>
                <a:latin typeface="inherit"/>
              </a:rPr>
              <a:t>otoritesi </a:t>
            </a:r>
            <a:endParaRPr lang="tr-TR" altLang="en-US" dirty="0" smtClean="0">
              <a:solidFill>
                <a:srgbClr val="202124"/>
              </a:solidFill>
              <a:latin typeface="inherit"/>
            </a:endParaRPr>
          </a:p>
          <a:p>
            <a:pPr marL="0" lvl="0" indent="0">
              <a:buNone/>
            </a:pPr>
            <a:r>
              <a:rPr lang="tr-TR" altLang="en-US" dirty="0" smtClean="0">
                <a:solidFill>
                  <a:srgbClr val="202124"/>
                </a:solidFill>
                <a:latin typeface="inherit"/>
              </a:rPr>
              <a:t>Stratejik </a:t>
            </a:r>
            <a:r>
              <a:rPr lang="tr-TR" altLang="en-US" dirty="0">
                <a:solidFill>
                  <a:srgbClr val="202124"/>
                </a:solidFill>
                <a:latin typeface="inherit"/>
              </a:rPr>
              <a:t>kaynakların kontrolü </a:t>
            </a:r>
            <a:endParaRPr lang="tr-TR" altLang="en-US" dirty="0" smtClean="0">
              <a:solidFill>
                <a:srgbClr val="202124"/>
              </a:solidFill>
              <a:latin typeface="inherit"/>
            </a:endParaRPr>
          </a:p>
          <a:p>
            <a:pPr marL="0" lvl="0" indent="0">
              <a:buNone/>
            </a:pPr>
            <a:r>
              <a:rPr lang="tr-TR" altLang="en-US" dirty="0" smtClean="0">
                <a:solidFill>
                  <a:srgbClr val="202124"/>
                </a:solidFill>
                <a:latin typeface="inherit"/>
              </a:rPr>
              <a:t>Uzman </a:t>
            </a:r>
            <a:r>
              <a:rPr lang="tr-TR" altLang="en-US" dirty="0">
                <a:solidFill>
                  <a:srgbClr val="202124"/>
                </a:solidFill>
                <a:latin typeface="inherit"/>
              </a:rPr>
              <a:t>bilgisine sahip olma </a:t>
            </a:r>
            <a:endParaRPr lang="tr-TR" altLang="en-US" dirty="0" smtClean="0">
              <a:solidFill>
                <a:srgbClr val="202124"/>
              </a:solidFill>
              <a:latin typeface="inherit"/>
            </a:endParaRPr>
          </a:p>
          <a:p>
            <a:pPr marL="0" lvl="0" indent="0">
              <a:buNone/>
            </a:pPr>
            <a:r>
              <a:rPr lang="tr-TR" altLang="en-US" dirty="0" smtClean="0">
                <a:solidFill>
                  <a:srgbClr val="202124"/>
                </a:solidFill>
                <a:latin typeface="inherit"/>
              </a:rPr>
              <a:t>Müzakere </a:t>
            </a:r>
            <a:r>
              <a:rPr lang="tr-TR" altLang="en-US" dirty="0">
                <a:solidFill>
                  <a:srgbClr val="202124"/>
                </a:solidFill>
                <a:latin typeface="inherit"/>
              </a:rPr>
              <a:t>pozisyonu ve diğer paydaşları etkileme </a:t>
            </a:r>
            <a:r>
              <a:rPr lang="tr-TR" altLang="en-US" dirty="0" smtClean="0">
                <a:solidFill>
                  <a:srgbClr val="202124"/>
                </a:solidFill>
                <a:latin typeface="inherit"/>
              </a:rPr>
              <a:t>yeteneği</a:t>
            </a:r>
          </a:p>
          <a:p>
            <a:pPr marL="0" lvl="0" indent="0">
              <a:buNone/>
            </a:pPr>
            <a:r>
              <a:rPr lang="tr-TR" altLang="en-US" dirty="0" smtClean="0">
                <a:solidFill>
                  <a:srgbClr val="202124"/>
                </a:solidFill>
                <a:latin typeface="inherit"/>
              </a:rPr>
              <a:t>Sosyal </a:t>
            </a:r>
            <a:r>
              <a:rPr lang="tr-TR" altLang="en-US" dirty="0">
                <a:solidFill>
                  <a:srgbClr val="202124"/>
                </a:solidFill>
                <a:latin typeface="inherit"/>
              </a:rPr>
              <a:t>ekonomik ve politik durum </a:t>
            </a:r>
            <a:endParaRPr lang="tr-TR" altLang="en-US" dirty="0" smtClean="0">
              <a:solidFill>
                <a:srgbClr val="202124"/>
              </a:solidFill>
              <a:latin typeface="inherit"/>
            </a:endParaRPr>
          </a:p>
          <a:p>
            <a:pPr marL="0" lvl="0" indent="0">
              <a:buNone/>
            </a:pPr>
            <a:r>
              <a:rPr lang="tr-TR" altLang="en-US" dirty="0" smtClean="0">
                <a:solidFill>
                  <a:srgbClr val="202124"/>
                </a:solidFill>
                <a:latin typeface="inherit"/>
              </a:rPr>
              <a:t>Diğer </a:t>
            </a:r>
            <a:r>
              <a:rPr lang="tr-TR" altLang="en-US" dirty="0">
                <a:solidFill>
                  <a:srgbClr val="202124"/>
                </a:solidFill>
                <a:latin typeface="inherit"/>
              </a:rPr>
              <a:t>paydaşlarla resmi / gayri resmi bağlantılar ("bekçi" rolü dahil) </a:t>
            </a:r>
            <a:endParaRPr lang="tr-TR" altLang="en-US" dirty="0" smtClean="0">
              <a:solidFill>
                <a:srgbClr val="202124"/>
              </a:solidFill>
              <a:latin typeface="inherit"/>
            </a:endParaRPr>
          </a:p>
          <a:p>
            <a:pPr marL="0" lvl="0" indent="0">
              <a:buNone/>
            </a:pPr>
            <a:r>
              <a:rPr lang="tr-TR" altLang="en-US" dirty="0" smtClean="0">
                <a:solidFill>
                  <a:srgbClr val="202124"/>
                </a:solidFill>
                <a:latin typeface="inherit"/>
              </a:rPr>
              <a:t>Diğer </a:t>
            </a:r>
            <a:r>
              <a:rPr lang="tr-TR" altLang="en-US" dirty="0">
                <a:solidFill>
                  <a:srgbClr val="202124"/>
                </a:solidFill>
                <a:latin typeface="inherit"/>
              </a:rPr>
              <a:t>paydaşlara bağımlılık derecesi</a:t>
            </a:r>
            <a:r>
              <a:rPr lang="tr-TR" altLang="en-US" sz="900" dirty="0"/>
              <a:t> </a:t>
            </a:r>
            <a:endParaRPr lang="tr-TR" altLang="en-US" sz="20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Freeform 7"/>
          <p:cNvSpPr>
            <a:spLocks noEditPoints="1"/>
          </p:cNvSpPr>
          <p:nvPr/>
        </p:nvSpPr>
        <p:spPr bwMode="auto">
          <a:xfrm rot="5400000">
            <a:off x="432146" y="1805523"/>
            <a:ext cx="217960" cy="461731"/>
          </a:xfrm>
          <a:custGeom>
            <a:avLst/>
            <a:gdLst>
              <a:gd name="T0" fmla="*/ 22 w 32"/>
              <a:gd name="T1" fmla="*/ 0 h 68"/>
              <a:gd name="T2" fmla="*/ 26 w 32"/>
              <a:gd name="T3" fmla="*/ 19 h 68"/>
              <a:gd name="T4" fmla="*/ 31 w 32"/>
              <a:gd name="T5" fmla="*/ 29 h 68"/>
              <a:gd name="T6" fmla="*/ 22 w 32"/>
              <a:gd name="T7" fmla="*/ 16 h 68"/>
              <a:gd name="T8" fmla="*/ 23 w 32"/>
              <a:gd name="T9" fmla="*/ 57 h 68"/>
              <a:gd name="T10" fmla="*/ 24 w 32"/>
              <a:gd name="T11" fmla="*/ 68 h 68"/>
              <a:gd name="T12" fmla="*/ 19 w 32"/>
              <a:gd name="T13" fmla="*/ 57 h 68"/>
              <a:gd name="T14" fmla="*/ 17 w 32"/>
              <a:gd name="T15" fmla="*/ 11 h 68"/>
              <a:gd name="T16" fmla="*/ 1 w 32"/>
              <a:gd name="T17" fmla="*/ 30 h 68"/>
              <a:gd name="T18" fmla="*/ 6 w 32"/>
              <a:gd name="T19" fmla="*/ 23 h 68"/>
              <a:gd name="T20" fmla="*/ 17 w 32"/>
              <a:gd name="T21" fmla="*/ 0 h 68"/>
              <a:gd name="T22" fmla="*/ 22 w 32"/>
              <a:gd name="T23" fmla="*/ 0 h 68"/>
              <a:gd name="T24" fmla="*/ 17 w 32"/>
              <a:gd name="T25" fmla="*/ 10 h 68"/>
              <a:gd name="T26" fmla="*/ 20 w 32"/>
              <a:gd name="T27" fmla="*/ 10 h 68"/>
              <a:gd name="T28" fmla="*/ 20 w 32"/>
              <a:gd name="T29" fmla="*/ 8 h 68"/>
              <a:gd name="T30" fmla="*/ 18 w 32"/>
              <a:gd name="T31" fmla="*/ 8 h 68"/>
              <a:gd name="T32" fmla="*/ 17 w 32"/>
              <a:gd name="T33" fmla="*/ 1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2" h="68">
                <a:moveTo>
                  <a:pt x="22" y="0"/>
                </a:moveTo>
                <a:cubicBezTo>
                  <a:pt x="23" y="6"/>
                  <a:pt x="26" y="12"/>
                  <a:pt x="26" y="19"/>
                </a:cubicBezTo>
                <a:cubicBezTo>
                  <a:pt x="27" y="23"/>
                  <a:pt x="32" y="23"/>
                  <a:pt x="31" y="29"/>
                </a:cubicBezTo>
                <a:cubicBezTo>
                  <a:pt x="24" y="29"/>
                  <a:pt x="23" y="22"/>
                  <a:pt x="22" y="16"/>
                </a:cubicBezTo>
                <a:cubicBezTo>
                  <a:pt x="19" y="30"/>
                  <a:pt x="20" y="45"/>
                  <a:pt x="23" y="57"/>
                </a:cubicBezTo>
                <a:cubicBezTo>
                  <a:pt x="23" y="61"/>
                  <a:pt x="28" y="65"/>
                  <a:pt x="24" y="68"/>
                </a:cubicBezTo>
                <a:cubicBezTo>
                  <a:pt x="18" y="68"/>
                  <a:pt x="19" y="61"/>
                  <a:pt x="19" y="57"/>
                </a:cubicBezTo>
                <a:cubicBezTo>
                  <a:pt x="17" y="45"/>
                  <a:pt x="14" y="26"/>
                  <a:pt x="17" y="11"/>
                </a:cubicBezTo>
                <a:cubicBezTo>
                  <a:pt x="10" y="16"/>
                  <a:pt x="11" y="32"/>
                  <a:pt x="1" y="30"/>
                </a:cubicBezTo>
                <a:cubicBezTo>
                  <a:pt x="0" y="25"/>
                  <a:pt x="4" y="25"/>
                  <a:pt x="6" y="23"/>
                </a:cubicBezTo>
                <a:cubicBezTo>
                  <a:pt x="9" y="14"/>
                  <a:pt x="15" y="9"/>
                  <a:pt x="17" y="0"/>
                </a:cubicBezTo>
                <a:cubicBezTo>
                  <a:pt x="18" y="0"/>
                  <a:pt x="20" y="0"/>
                  <a:pt x="22" y="0"/>
                </a:cubicBezTo>
                <a:close/>
                <a:moveTo>
                  <a:pt x="17" y="10"/>
                </a:moveTo>
                <a:cubicBezTo>
                  <a:pt x="18" y="10"/>
                  <a:pt x="19" y="10"/>
                  <a:pt x="20" y="10"/>
                </a:cubicBezTo>
                <a:cubicBezTo>
                  <a:pt x="20" y="9"/>
                  <a:pt x="20" y="9"/>
                  <a:pt x="20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7" y="9"/>
                  <a:pt x="17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Freeform 7"/>
          <p:cNvSpPr>
            <a:spLocks noEditPoints="1"/>
          </p:cNvSpPr>
          <p:nvPr/>
        </p:nvSpPr>
        <p:spPr bwMode="auto">
          <a:xfrm rot="5400000">
            <a:off x="429098" y="2268819"/>
            <a:ext cx="217960" cy="461731"/>
          </a:xfrm>
          <a:custGeom>
            <a:avLst/>
            <a:gdLst>
              <a:gd name="T0" fmla="*/ 22 w 32"/>
              <a:gd name="T1" fmla="*/ 0 h 68"/>
              <a:gd name="T2" fmla="*/ 26 w 32"/>
              <a:gd name="T3" fmla="*/ 19 h 68"/>
              <a:gd name="T4" fmla="*/ 31 w 32"/>
              <a:gd name="T5" fmla="*/ 29 h 68"/>
              <a:gd name="T6" fmla="*/ 22 w 32"/>
              <a:gd name="T7" fmla="*/ 16 h 68"/>
              <a:gd name="T8" fmla="*/ 23 w 32"/>
              <a:gd name="T9" fmla="*/ 57 h 68"/>
              <a:gd name="T10" fmla="*/ 24 w 32"/>
              <a:gd name="T11" fmla="*/ 68 h 68"/>
              <a:gd name="T12" fmla="*/ 19 w 32"/>
              <a:gd name="T13" fmla="*/ 57 h 68"/>
              <a:gd name="T14" fmla="*/ 17 w 32"/>
              <a:gd name="T15" fmla="*/ 11 h 68"/>
              <a:gd name="T16" fmla="*/ 1 w 32"/>
              <a:gd name="T17" fmla="*/ 30 h 68"/>
              <a:gd name="T18" fmla="*/ 6 w 32"/>
              <a:gd name="T19" fmla="*/ 23 h 68"/>
              <a:gd name="T20" fmla="*/ 17 w 32"/>
              <a:gd name="T21" fmla="*/ 0 h 68"/>
              <a:gd name="T22" fmla="*/ 22 w 32"/>
              <a:gd name="T23" fmla="*/ 0 h 68"/>
              <a:gd name="T24" fmla="*/ 17 w 32"/>
              <a:gd name="T25" fmla="*/ 10 h 68"/>
              <a:gd name="T26" fmla="*/ 20 w 32"/>
              <a:gd name="T27" fmla="*/ 10 h 68"/>
              <a:gd name="T28" fmla="*/ 20 w 32"/>
              <a:gd name="T29" fmla="*/ 8 h 68"/>
              <a:gd name="T30" fmla="*/ 18 w 32"/>
              <a:gd name="T31" fmla="*/ 8 h 68"/>
              <a:gd name="T32" fmla="*/ 17 w 32"/>
              <a:gd name="T33" fmla="*/ 1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2" h="68">
                <a:moveTo>
                  <a:pt x="22" y="0"/>
                </a:moveTo>
                <a:cubicBezTo>
                  <a:pt x="23" y="6"/>
                  <a:pt x="26" y="12"/>
                  <a:pt x="26" y="19"/>
                </a:cubicBezTo>
                <a:cubicBezTo>
                  <a:pt x="27" y="23"/>
                  <a:pt x="32" y="23"/>
                  <a:pt x="31" y="29"/>
                </a:cubicBezTo>
                <a:cubicBezTo>
                  <a:pt x="24" y="29"/>
                  <a:pt x="23" y="22"/>
                  <a:pt x="22" y="16"/>
                </a:cubicBezTo>
                <a:cubicBezTo>
                  <a:pt x="19" y="30"/>
                  <a:pt x="20" y="45"/>
                  <a:pt x="23" y="57"/>
                </a:cubicBezTo>
                <a:cubicBezTo>
                  <a:pt x="23" y="61"/>
                  <a:pt x="28" y="65"/>
                  <a:pt x="24" y="68"/>
                </a:cubicBezTo>
                <a:cubicBezTo>
                  <a:pt x="18" y="68"/>
                  <a:pt x="19" y="61"/>
                  <a:pt x="19" y="57"/>
                </a:cubicBezTo>
                <a:cubicBezTo>
                  <a:pt x="17" y="45"/>
                  <a:pt x="14" y="26"/>
                  <a:pt x="17" y="11"/>
                </a:cubicBezTo>
                <a:cubicBezTo>
                  <a:pt x="10" y="16"/>
                  <a:pt x="11" y="32"/>
                  <a:pt x="1" y="30"/>
                </a:cubicBezTo>
                <a:cubicBezTo>
                  <a:pt x="0" y="25"/>
                  <a:pt x="4" y="25"/>
                  <a:pt x="6" y="23"/>
                </a:cubicBezTo>
                <a:cubicBezTo>
                  <a:pt x="9" y="14"/>
                  <a:pt x="15" y="9"/>
                  <a:pt x="17" y="0"/>
                </a:cubicBezTo>
                <a:cubicBezTo>
                  <a:pt x="18" y="0"/>
                  <a:pt x="20" y="0"/>
                  <a:pt x="22" y="0"/>
                </a:cubicBezTo>
                <a:close/>
                <a:moveTo>
                  <a:pt x="17" y="10"/>
                </a:moveTo>
                <a:cubicBezTo>
                  <a:pt x="18" y="10"/>
                  <a:pt x="19" y="10"/>
                  <a:pt x="20" y="10"/>
                </a:cubicBezTo>
                <a:cubicBezTo>
                  <a:pt x="20" y="9"/>
                  <a:pt x="20" y="9"/>
                  <a:pt x="20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7" y="9"/>
                  <a:pt x="17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 rot="5400000">
            <a:off x="429098" y="2707731"/>
            <a:ext cx="217960" cy="461731"/>
          </a:xfrm>
          <a:custGeom>
            <a:avLst/>
            <a:gdLst>
              <a:gd name="T0" fmla="*/ 22 w 32"/>
              <a:gd name="T1" fmla="*/ 0 h 68"/>
              <a:gd name="T2" fmla="*/ 26 w 32"/>
              <a:gd name="T3" fmla="*/ 19 h 68"/>
              <a:gd name="T4" fmla="*/ 31 w 32"/>
              <a:gd name="T5" fmla="*/ 29 h 68"/>
              <a:gd name="T6" fmla="*/ 22 w 32"/>
              <a:gd name="T7" fmla="*/ 16 h 68"/>
              <a:gd name="T8" fmla="*/ 23 w 32"/>
              <a:gd name="T9" fmla="*/ 57 h 68"/>
              <a:gd name="T10" fmla="*/ 24 w 32"/>
              <a:gd name="T11" fmla="*/ 68 h 68"/>
              <a:gd name="T12" fmla="*/ 19 w 32"/>
              <a:gd name="T13" fmla="*/ 57 h 68"/>
              <a:gd name="T14" fmla="*/ 17 w 32"/>
              <a:gd name="T15" fmla="*/ 11 h 68"/>
              <a:gd name="T16" fmla="*/ 1 w 32"/>
              <a:gd name="T17" fmla="*/ 30 h 68"/>
              <a:gd name="T18" fmla="*/ 6 w 32"/>
              <a:gd name="T19" fmla="*/ 23 h 68"/>
              <a:gd name="T20" fmla="*/ 17 w 32"/>
              <a:gd name="T21" fmla="*/ 0 h 68"/>
              <a:gd name="T22" fmla="*/ 22 w 32"/>
              <a:gd name="T23" fmla="*/ 0 h 68"/>
              <a:gd name="T24" fmla="*/ 17 w 32"/>
              <a:gd name="T25" fmla="*/ 10 h 68"/>
              <a:gd name="T26" fmla="*/ 20 w 32"/>
              <a:gd name="T27" fmla="*/ 10 h 68"/>
              <a:gd name="T28" fmla="*/ 20 w 32"/>
              <a:gd name="T29" fmla="*/ 8 h 68"/>
              <a:gd name="T30" fmla="*/ 18 w 32"/>
              <a:gd name="T31" fmla="*/ 8 h 68"/>
              <a:gd name="T32" fmla="*/ 17 w 32"/>
              <a:gd name="T33" fmla="*/ 1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2" h="68">
                <a:moveTo>
                  <a:pt x="22" y="0"/>
                </a:moveTo>
                <a:cubicBezTo>
                  <a:pt x="23" y="6"/>
                  <a:pt x="26" y="12"/>
                  <a:pt x="26" y="19"/>
                </a:cubicBezTo>
                <a:cubicBezTo>
                  <a:pt x="27" y="23"/>
                  <a:pt x="32" y="23"/>
                  <a:pt x="31" y="29"/>
                </a:cubicBezTo>
                <a:cubicBezTo>
                  <a:pt x="24" y="29"/>
                  <a:pt x="23" y="22"/>
                  <a:pt x="22" y="16"/>
                </a:cubicBezTo>
                <a:cubicBezTo>
                  <a:pt x="19" y="30"/>
                  <a:pt x="20" y="45"/>
                  <a:pt x="23" y="57"/>
                </a:cubicBezTo>
                <a:cubicBezTo>
                  <a:pt x="23" y="61"/>
                  <a:pt x="28" y="65"/>
                  <a:pt x="24" y="68"/>
                </a:cubicBezTo>
                <a:cubicBezTo>
                  <a:pt x="18" y="68"/>
                  <a:pt x="19" y="61"/>
                  <a:pt x="19" y="57"/>
                </a:cubicBezTo>
                <a:cubicBezTo>
                  <a:pt x="17" y="45"/>
                  <a:pt x="14" y="26"/>
                  <a:pt x="17" y="11"/>
                </a:cubicBezTo>
                <a:cubicBezTo>
                  <a:pt x="10" y="16"/>
                  <a:pt x="11" y="32"/>
                  <a:pt x="1" y="30"/>
                </a:cubicBezTo>
                <a:cubicBezTo>
                  <a:pt x="0" y="25"/>
                  <a:pt x="4" y="25"/>
                  <a:pt x="6" y="23"/>
                </a:cubicBezTo>
                <a:cubicBezTo>
                  <a:pt x="9" y="14"/>
                  <a:pt x="15" y="9"/>
                  <a:pt x="17" y="0"/>
                </a:cubicBezTo>
                <a:cubicBezTo>
                  <a:pt x="18" y="0"/>
                  <a:pt x="20" y="0"/>
                  <a:pt x="22" y="0"/>
                </a:cubicBezTo>
                <a:close/>
                <a:moveTo>
                  <a:pt x="17" y="10"/>
                </a:moveTo>
                <a:cubicBezTo>
                  <a:pt x="18" y="10"/>
                  <a:pt x="19" y="10"/>
                  <a:pt x="20" y="10"/>
                </a:cubicBezTo>
                <a:cubicBezTo>
                  <a:pt x="20" y="9"/>
                  <a:pt x="20" y="9"/>
                  <a:pt x="20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7" y="9"/>
                  <a:pt x="17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 rot="5400000">
            <a:off x="426050" y="3171027"/>
            <a:ext cx="217960" cy="461731"/>
          </a:xfrm>
          <a:custGeom>
            <a:avLst/>
            <a:gdLst>
              <a:gd name="T0" fmla="*/ 22 w 32"/>
              <a:gd name="T1" fmla="*/ 0 h 68"/>
              <a:gd name="T2" fmla="*/ 26 w 32"/>
              <a:gd name="T3" fmla="*/ 19 h 68"/>
              <a:gd name="T4" fmla="*/ 31 w 32"/>
              <a:gd name="T5" fmla="*/ 29 h 68"/>
              <a:gd name="T6" fmla="*/ 22 w 32"/>
              <a:gd name="T7" fmla="*/ 16 h 68"/>
              <a:gd name="T8" fmla="*/ 23 w 32"/>
              <a:gd name="T9" fmla="*/ 57 h 68"/>
              <a:gd name="T10" fmla="*/ 24 w 32"/>
              <a:gd name="T11" fmla="*/ 68 h 68"/>
              <a:gd name="T12" fmla="*/ 19 w 32"/>
              <a:gd name="T13" fmla="*/ 57 h 68"/>
              <a:gd name="T14" fmla="*/ 17 w 32"/>
              <a:gd name="T15" fmla="*/ 11 h 68"/>
              <a:gd name="T16" fmla="*/ 1 w 32"/>
              <a:gd name="T17" fmla="*/ 30 h 68"/>
              <a:gd name="T18" fmla="*/ 6 w 32"/>
              <a:gd name="T19" fmla="*/ 23 h 68"/>
              <a:gd name="T20" fmla="*/ 17 w 32"/>
              <a:gd name="T21" fmla="*/ 0 h 68"/>
              <a:gd name="T22" fmla="*/ 22 w 32"/>
              <a:gd name="T23" fmla="*/ 0 h 68"/>
              <a:gd name="T24" fmla="*/ 17 w 32"/>
              <a:gd name="T25" fmla="*/ 10 h 68"/>
              <a:gd name="T26" fmla="*/ 20 w 32"/>
              <a:gd name="T27" fmla="*/ 10 h 68"/>
              <a:gd name="T28" fmla="*/ 20 w 32"/>
              <a:gd name="T29" fmla="*/ 8 h 68"/>
              <a:gd name="T30" fmla="*/ 18 w 32"/>
              <a:gd name="T31" fmla="*/ 8 h 68"/>
              <a:gd name="T32" fmla="*/ 17 w 32"/>
              <a:gd name="T33" fmla="*/ 1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2" h="68">
                <a:moveTo>
                  <a:pt x="22" y="0"/>
                </a:moveTo>
                <a:cubicBezTo>
                  <a:pt x="23" y="6"/>
                  <a:pt x="26" y="12"/>
                  <a:pt x="26" y="19"/>
                </a:cubicBezTo>
                <a:cubicBezTo>
                  <a:pt x="27" y="23"/>
                  <a:pt x="32" y="23"/>
                  <a:pt x="31" y="29"/>
                </a:cubicBezTo>
                <a:cubicBezTo>
                  <a:pt x="24" y="29"/>
                  <a:pt x="23" y="22"/>
                  <a:pt x="22" y="16"/>
                </a:cubicBezTo>
                <a:cubicBezTo>
                  <a:pt x="19" y="30"/>
                  <a:pt x="20" y="45"/>
                  <a:pt x="23" y="57"/>
                </a:cubicBezTo>
                <a:cubicBezTo>
                  <a:pt x="23" y="61"/>
                  <a:pt x="28" y="65"/>
                  <a:pt x="24" y="68"/>
                </a:cubicBezTo>
                <a:cubicBezTo>
                  <a:pt x="18" y="68"/>
                  <a:pt x="19" y="61"/>
                  <a:pt x="19" y="57"/>
                </a:cubicBezTo>
                <a:cubicBezTo>
                  <a:pt x="17" y="45"/>
                  <a:pt x="14" y="26"/>
                  <a:pt x="17" y="11"/>
                </a:cubicBezTo>
                <a:cubicBezTo>
                  <a:pt x="10" y="16"/>
                  <a:pt x="11" y="32"/>
                  <a:pt x="1" y="30"/>
                </a:cubicBezTo>
                <a:cubicBezTo>
                  <a:pt x="0" y="25"/>
                  <a:pt x="4" y="25"/>
                  <a:pt x="6" y="23"/>
                </a:cubicBezTo>
                <a:cubicBezTo>
                  <a:pt x="9" y="14"/>
                  <a:pt x="15" y="9"/>
                  <a:pt x="17" y="0"/>
                </a:cubicBezTo>
                <a:cubicBezTo>
                  <a:pt x="18" y="0"/>
                  <a:pt x="20" y="0"/>
                  <a:pt x="22" y="0"/>
                </a:cubicBezTo>
                <a:close/>
                <a:moveTo>
                  <a:pt x="17" y="10"/>
                </a:moveTo>
                <a:cubicBezTo>
                  <a:pt x="18" y="10"/>
                  <a:pt x="19" y="10"/>
                  <a:pt x="20" y="10"/>
                </a:cubicBezTo>
                <a:cubicBezTo>
                  <a:pt x="20" y="9"/>
                  <a:pt x="20" y="9"/>
                  <a:pt x="20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7" y="9"/>
                  <a:pt x="17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7"/>
          <p:cNvSpPr>
            <a:spLocks noEditPoints="1"/>
          </p:cNvSpPr>
          <p:nvPr/>
        </p:nvSpPr>
        <p:spPr bwMode="auto">
          <a:xfrm rot="5400000">
            <a:off x="447386" y="3649563"/>
            <a:ext cx="217960" cy="461731"/>
          </a:xfrm>
          <a:custGeom>
            <a:avLst/>
            <a:gdLst>
              <a:gd name="T0" fmla="*/ 22 w 32"/>
              <a:gd name="T1" fmla="*/ 0 h 68"/>
              <a:gd name="T2" fmla="*/ 26 w 32"/>
              <a:gd name="T3" fmla="*/ 19 h 68"/>
              <a:gd name="T4" fmla="*/ 31 w 32"/>
              <a:gd name="T5" fmla="*/ 29 h 68"/>
              <a:gd name="T6" fmla="*/ 22 w 32"/>
              <a:gd name="T7" fmla="*/ 16 h 68"/>
              <a:gd name="T8" fmla="*/ 23 w 32"/>
              <a:gd name="T9" fmla="*/ 57 h 68"/>
              <a:gd name="T10" fmla="*/ 24 w 32"/>
              <a:gd name="T11" fmla="*/ 68 h 68"/>
              <a:gd name="T12" fmla="*/ 19 w 32"/>
              <a:gd name="T13" fmla="*/ 57 h 68"/>
              <a:gd name="T14" fmla="*/ 17 w 32"/>
              <a:gd name="T15" fmla="*/ 11 h 68"/>
              <a:gd name="T16" fmla="*/ 1 w 32"/>
              <a:gd name="T17" fmla="*/ 30 h 68"/>
              <a:gd name="T18" fmla="*/ 6 w 32"/>
              <a:gd name="T19" fmla="*/ 23 h 68"/>
              <a:gd name="T20" fmla="*/ 17 w 32"/>
              <a:gd name="T21" fmla="*/ 0 h 68"/>
              <a:gd name="T22" fmla="*/ 22 w 32"/>
              <a:gd name="T23" fmla="*/ 0 h 68"/>
              <a:gd name="T24" fmla="*/ 17 w 32"/>
              <a:gd name="T25" fmla="*/ 10 h 68"/>
              <a:gd name="T26" fmla="*/ 20 w 32"/>
              <a:gd name="T27" fmla="*/ 10 h 68"/>
              <a:gd name="T28" fmla="*/ 20 w 32"/>
              <a:gd name="T29" fmla="*/ 8 h 68"/>
              <a:gd name="T30" fmla="*/ 18 w 32"/>
              <a:gd name="T31" fmla="*/ 8 h 68"/>
              <a:gd name="T32" fmla="*/ 17 w 32"/>
              <a:gd name="T33" fmla="*/ 1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2" h="68">
                <a:moveTo>
                  <a:pt x="22" y="0"/>
                </a:moveTo>
                <a:cubicBezTo>
                  <a:pt x="23" y="6"/>
                  <a:pt x="26" y="12"/>
                  <a:pt x="26" y="19"/>
                </a:cubicBezTo>
                <a:cubicBezTo>
                  <a:pt x="27" y="23"/>
                  <a:pt x="32" y="23"/>
                  <a:pt x="31" y="29"/>
                </a:cubicBezTo>
                <a:cubicBezTo>
                  <a:pt x="24" y="29"/>
                  <a:pt x="23" y="22"/>
                  <a:pt x="22" y="16"/>
                </a:cubicBezTo>
                <a:cubicBezTo>
                  <a:pt x="19" y="30"/>
                  <a:pt x="20" y="45"/>
                  <a:pt x="23" y="57"/>
                </a:cubicBezTo>
                <a:cubicBezTo>
                  <a:pt x="23" y="61"/>
                  <a:pt x="28" y="65"/>
                  <a:pt x="24" y="68"/>
                </a:cubicBezTo>
                <a:cubicBezTo>
                  <a:pt x="18" y="68"/>
                  <a:pt x="19" y="61"/>
                  <a:pt x="19" y="57"/>
                </a:cubicBezTo>
                <a:cubicBezTo>
                  <a:pt x="17" y="45"/>
                  <a:pt x="14" y="26"/>
                  <a:pt x="17" y="11"/>
                </a:cubicBezTo>
                <a:cubicBezTo>
                  <a:pt x="10" y="16"/>
                  <a:pt x="11" y="32"/>
                  <a:pt x="1" y="30"/>
                </a:cubicBezTo>
                <a:cubicBezTo>
                  <a:pt x="0" y="25"/>
                  <a:pt x="4" y="25"/>
                  <a:pt x="6" y="23"/>
                </a:cubicBezTo>
                <a:cubicBezTo>
                  <a:pt x="9" y="14"/>
                  <a:pt x="15" y="9"/>
                  <a:pt x="17" y="0"/>
                </a:cubicBezTo>
                <a:cubicBezTo>
                  <a:pt x="18" y="0"/>
                  <a:pt x="20" y="0"/>
                  <a:pt x="22" y="0"/>
                </a:cubicBezTo>
                <a:close/>
                <a:moveTo>
                  <a:pt x="17" y="10"/>
                </a:moveTo>
                <a:cubicBezTo>
                  <a:pt x="18" y="10"/>
                  <a:pt x="19" y="10"/>
                  <a:pt x="20" y="10"/>
                </a:cubicBezTo>
                <a:cubicBezTo>
                  <a:pt x="20" y="9"/>
                  <a:pt x="20" y="9"/>
                  <a:pt x="20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7" y="9"/>
                  <a:pt x="17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7"/>
          <p:cNvSpPr>
            <a:spLocks noEditPoints="1"/>
          </p:cNvSpPr>
          <p:nvPr/>
        </p:nvSpPr>
        <p:spPr bwMode="auto">
          <a:xfrm rot="5400000">
            <a:off x="444338" y="4112859"/>
            <a:ext cx="217960" cy="461731"/>
          </a:xfrm>
          <a:custGeom>
            <a:avLst/>
            <a:gdLst>
              <a:gd name="T0" fmla="*/ 22 w 32"/>
              <a:gd name="T1" fmla="*/ 0 h 68"/>
              <a:gd name="T2" fmla="*/ 26 w 32"/>
              <a:gd name="T3" fmla="*/ 19 h 68"/>
              <a:gd name="T4" fmla="*/ 31 w 32"/>
              <a:gd name="T5" fmla="*/ 29 h 68"/>
              <a:gd name="T6" fmla="*/ 22 w 32"/>
              <a:gd name="T7" fmla="*/ 16 h 68"/>
              <a:gd name="T8" fmla="*/ 23 w 32"/>
              <a:gd name="T9" fmla="*/ 57 h 68"/>
              <a:gd name="T10" fmla="*/ 24 w 32"/>
              <a:gd name="T11" fmla="*/ 68 h 68"/>
              <a:gd name="T12" fmla="*/ 19 w 32"/>
              <a:gd name="T13" fmla="*/ 57 h 68"/>
              <a:gd name="T14" fmla="*/ 17 w 32"/>
              <a:gd name="T15" fmla="*/ 11 h 68"/>
              <a:gd name="T16" fmla="*/ 1 w 32"/>
              <a:gd name="T17" fmla="*/ 30 h 68"/>
              <a:gd name="T18" fmla="*/ 6 w 32"/>
              <a:gd name="T19" fmla="*/ 23 h 68"/>
              <a:gd name="T20" fmla="*/ 17 w 32"/>
              <a:gd name="T21" fmla="*/ 0 h 68"/>
              <a:gd name="T22" fmla="*/ 22 w 32"/>
              <a:gd name="T23" fmla="*/ 0 h 68"/>
              <a:gd name="T24" fmla="*/ 17 w 32"/>
              <a:gd name="T25" fmla="*/ 10 h 68"/>
              <a:gd name="T26" fmla="*/ 20 w 32"/>
              <a:gd name="T27" fmla="*/ 10 h 68"/>
              <a:gd name="T28" fmla="*/ 20 w 32"/>
              <a:gd name="T29" fmla="*/ 8 h 68"/>
              <a:gd name="T30" fmla="*/ 18 w 32"/>
              <a:gd name="T31" fmla="*/ 8 h 68"/>
              <a:gd name="T32" fmla="*/ 17 w 32"/>
              <a:gd name="T33" fmla="*/ 1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2" h="68">
                <a:moveTo>
                  <a:pt x="22" y="0"/>
                </a:moveTo>
                <a:cubicBezTo>
                  <a:pt x="23" y="6"/>
                  <a:pt x="26" y="12"/>
                  <a:pt x="26" y="19"/>
                </a:cubicBezTo>
                <a:cubicBezTo>
                  <a:pt x="27" y="23"/>
                  <a:pt x="32" y="23"/>
                  <a:pt x="31" y="29"/>
                </a:cubicBezTo>
                <a:cubicBezTo>
                  <a:pt x="24" y="29"/>
                  <a:pt x="23" y="22"/>
                  <a:pt x="22" y="16"/>
                </a:cubicBezTo>
                <a:cubicBezTo>
                  <a:pt x="19" y="30"/>
                  <a:pt x="20" y="45"/>
                  <a:pt x="23" y="57"/>
                </a:cubicBezTo>
                <a:cubicBezTo>
                  <a:pt x="23" y="61"/>
                  <a:pt x="28" y="65"/>
                  <a:pt x="24" y="68"/>
                </a:cubicBezTo>
                <a:cubicBezTo>
                  <a:pt x="18" y="68"/>
                  <a:pt x="19" y="61"/>
                  <a:pt x="19" y="57"/>
                </a:cubicBezTo>
                <a:cubicBezTo>
                  <a:pt x="17" y="45"/>
                  <a:pt x="14" y="26"/>
                  <a:pt x="17" y="11"/>
                </a:cubicBezTo>
                <a:cubicBezTo>
                  <a:pt x="10" y="16"/>
                  <a:pt x="11" y="32"/>
                  <a:pt x="1" y="30"/>
                </a:cubicBezTo>
                <a:cubicBezTo>
                  <a:pt x="0" y="25"/>
                  <a:pt x="4" y="25"/>
                  <a:pt x="6" y="23"/>
                </a:cubicBezTo>
                <a:cubicBezTo>
                  <a:pt x="9" y="14"/>
                  <a:pt x="15" y="9"/>
                  <a:pt x="17" y="0"/>
                </a:cubicBezTo>
                <a:cubicBezTo>
                  <a:pt x="18" y="0"/>
                  <a:pt x="20" y="0"/>
                  <a:pt x="22" y="0"/>
                </a:cubicBezTo>
                <a:close/>
                <a:moveTo>
                  <a:pt x="17" y="10"/>
                </a:moveTo>
                <a:cubicBezTo>
                  <a:pt x="18" y="10"/>
                  <a:pt x="19" y="10"/>
                  <a:pt x="20" y="10"/>
                </a:cubicBezTo>
                <a:cubicBezTo>
                  <a:pt x="20" y="9"/>
                  <a:pt x="20" y="9"/>
                  <a:pt x="20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7" y="9"/>
                  <a:pt x="17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7"/>
          <p:cNvSpPr>
            <a:spLocks noEditPoints="1"/>
          </p:cNvSpPr>
          <p:nvPr/>
        </p:nvSpPr>
        <p:spPr bwMode="auto">
          <a:xfrm rot="5400000">
            <a:off x="438242" y="4609683"/>
            <a:ext cx="217960" cy="461731"/>
          </a:xfrm>
          <a:custGeom>
            <a:avLst/>
            <a:gdLst>
              <a:gd name="T0" fmla="*/ 22 w 32"/>
              <a:gd name="T1" fmla="*/ 0 h 68"/>
              <a:gd name="T2" fmla="*/ 26 w 32"/>
              <a:gd name="T3" fmla="*/ 19 h 68"/>
              <a:gd name="T4" fmla="*/ 31 w 32"/>
              <a:gd name="T5" fmla="*/ 29 h 68"/>
              <a:gd name="T6" fmla="*/ 22 w 32"/>
              <a:gd name="T7" fmla="*/ 16 h 68"/>
              <a:gd name="T8" fmla="*/ 23 w 32"/>
              <a:gd name="T9" fmla="*/ 57 h 68"/>
              <a:gd name="T10" fmla="*/ 24 w 32"/>
              <a:gd name="T11" fmla="*/ 68 h 68"/>
              <a:gd name="T12" fmla="*/ 19 w 32"/>
              <a:gd name="T13" fmla="*/ 57 h 68"/>
              <a:gd name="T14" fmla="*/ 17 w 32"/>
              <a:gd name="T15" fmla="*/ 11 h 68"/>
              <a:gd name="T16" fmla="*/ 1 w 32"/>
              <a:gd name="T17" fmla="*/ 30 h 68"/>
              <a:gd name="T18" fmla="*/ 6 w 32"/>
              <a:gd name="T19" fmla="*/ 23 h 68"/>
              <a:gd name="T20" fmla="*/ 17 w 32"/>
              <a:gd name="T21" fmla="*/ 0 h 68"/>
              <a:gd name="T22" fmla="*/ 22 w 32"/>
              <a:gd name="T23" fmla="*/ 0 h 68"/>
              <a:gd name="T24" fmla="*/ 17 w 32"/>
              <a:gd name="T25" fmla="*/ 10 h 68"/>
              <a:gd name="T26" fmla="*/ 20 w 32"/>
              <a:gd name="T27" fmla="*/ 10 h 68"/>
              <a:gd name="T28" fmla="*/ 20 w 32"/>
              <a:gd name="T29" fmla="*/ 8 h 68"/>
              <a:gd name="T30" fmla="*/ 18 w 32"/>
              <a:gd name="T31" fmla="*/ 8 h 68"/>
              <a:gd name="T32" fmla="*/ 17 w 32"/>
              <a:gd name="T33" fmla="*/ 1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2" h="68">
                <a:moveTo>
                  <a:pt x="22" y="0"/>
                </a:moveTo>
                <a:cubicBezTo>
                  <a:pt x="23" y="6"/>
                  <a:pt x="26" y="12"/>
                  <a:pt x="26" y="19"/>
                </a:cubicBezTo>
                <a:cubicBezTo>
                  <a:pt x="27" y="23"/>
                  <a:pt x="32" y="23"/>
                  <a:pt x="31" y="29"/>
                </a:cubicBezTo>
                <a:cubicBezTo>
                  <a:pt x="24" y="29"/>
                  <a:pt x="23" y="22"/>
                  <a:pt x="22" y="16"/>
                </a:cubicBezTo>
                <a:cubicBezTo>
                  <a:pt x="19" y="30"/>
                  <a:pt x="20" y="45"/>
                  <a:pt x="23" y="57"/>
                </a:cubicBezTo>
                <a:cubicBezTo>
                  <a:pt x="23" y="61"/>
                  <a:pt x="28" y="65"/>
                  <a:pt x="24" y="68"/>
                </a:cubicBezTo>
                <a:cubicBezTo>
                  <a:pt x="18" y="68"/>
                  <a:pt x="19" y="61"/>
                  <a:pt x="19" y="57"/>
                </a:cubicBezTo>
                <a:cubicBezTo>
                  <a:pt x="17" y="45"/>
                  <a:pt x="14" y="26"/>
                  <a:pt x="17" y="11"/>
                </a:cubicBezTo>
                <a:cubicBezTo>
                  <a:pt x="10" y="16"/>
                  <a:pt x="11" y="32"/>
                  <a:pt x="1" y="30"/>
                </a:cubicBezTo>
                <a:cubicBezTo>
                  <a:pt x="0" y="25"/>
                  <a:pt x="4" y="25"/>
                  <a:pt x="6" y="23"/>
                </a:cubicBezTo>
                <a:cubicBezTo>
                  <a:pt x="9" y="14"/>
                  <a:pt x="15" y="9"/>
                  <a:pt x="17" y="0"/>
                </a:cubicBezTo>
                <a:cubicBezTo>
                  <a:pt x="18" y="0"/>
                  <a:pt x="20" y="0"/>
                  <a:pt x="22" y="0"/>
                </a:cubicBezTo>
                <a:close/>
                <a:moveTo>
                  <a:pt x="17" y="10"/>
                </a:moveTo>
                <a:cubicBezTo>
                  <a:pt x="18" y="10"/>
                  <a:pt x="19" y="10"/>
                  <a:pt x="20" y="10"/>
                </a:cubicBezTo>
                <a:cubicBezTo>
                  <a:pt x="20" y="9"/>
                  <a:pt x="20" y="9"/>
                  <a:pt x="20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7" y="9"/>
                  <a:pt x="17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 7"/>
          <p:cNvSpPr>
            <a:spLocks noEditPoints="1"/>
          </p:cNvSpPr>
          <p:nvPr/>
        </p:nvSpPr>
        <p:spPr bwMode="auto">
          <a:xfrm rot="5400000">
            <a:off x="435194" y="5365587"/>
            <a:ext cx="217960" cy="461731"/>
          </a:xfrm>
          <a:custGeom>
            <a:avLst/>
            <a:gdLst>
              <a:gd name="T0" fmla="*/ 22 w 32"/>
              <a:gd name="T1" fmla="*/ 0 h 68"/>
              <a:gd name="T2" fmla="*/ 26 w 32"/>
              <a:gd name="T3" fmla="*/ 19 h 68"/>
              <a:gd name="T4" fmla="*/ 31 w 32"/>
              <a:gd name="T5" fmla="*/ 29 h 68"/>
              <a:gd name="T6" fmla="*/ 22 w 32"/>
              <a:gd name="T7" fmla="*/ 16 h 68"/>
              <a:gd name="T8" fmla="*/ 23 w 32"/>
              <a:gd name="T9" fmla="*/ 57 h 68"/>
              <a:gd name="T10" fmla="*/ 24 w 32"/>
              <a:gd name="T11" fmla="*/ 68 h 68"/>
              <a:gd name="T12" fmla="*/ 19 w 32"/>
              <a:gd name="T13" fmla="*/ 57 h 68"/>
              <a:gd name="T14" fmla="*/ 17 w 32"/>
              <a:gd name="T15" fmla="*/ 11 h 68"/>
              <a:gd name="T16" fmla="*/ 1 w 32"/>
              <a:gd name="T17" fmla="*/ 30 h 68"/>
              <a:gd name="T18" fmla="*/ 6 w 32"/>
              <a:gd name="T19" fmla="*/ 23 h 68"/>
              <a:gd name="T20" fmla="*/ 17 w 32"/>
              <a:gd name="T21" fmla="*/ 0 h 68"/>
              <a:gd name="T22" fmla="*/ 22 w 32"/>
              <a:gd name="T23" fmla="*/ 0 h 68"/>
              <a:gd name="T24" fmla="*/ 17 w 32"/>
              <a:gd name="T25" fmla="*/ 10 h 68"/>
              <a:gd name="T26" fmla="*/ 20 w 32"/>
              <a:gd name="T27" fmla="*/ 10 h 68"/>
              <a:gd name="T28" fmla="*/ 20 w 32"/>
              <a:gd name="T29" fmla="*/ 8 h 68"/>
              <a:gd name="T30" fmla="*/ 18 w 32"/>
              <a:gd name="T31" fmla="*/ 8 h 68"/>
              <a:gd name="T32" fmla="*/ 17 w 32"/>
              <a:gd name="T33" fmla="*/ 1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2" h="68">
                <a:moveTo>
                  <a:pt x="22" y="0"/>
                </a:moveTo>
                <a:cubicBezTo>
                  <a:pt x="23" y="6"/>
                  <a:pt x="26" y="12"/>
                  <a:pt x="26" y="19"/>
                </a:cubicBezTo>
                <a:cubicBezTo>
                  <a:pt x="27" y="23"/>
                  <a:pt x="32" y="23"/>
                  <a:pt x="31" y="29"/>
                </a:cubicBezTo>
                <a:cubicBezTo>
                  <a:pt x="24" y="29"/>
                  <a:pt x="23" y="22"/>
                  <a:pt x="22" y="16"/>
                </a:cubicBezTo>
                <a:cubicBezTo>
                  <a:pt x="19" y="30"/>
                  <a:pt x="20" y="45"/>
                  <a:pt x="23" y="57"/>
                </a:cubicBezTo>
                <a:cubicBezTo>
                  <a:pt x="23" y="61"/>
                  <a:pt x="28" y="65"/>
                  <a:pt x="24" y="68"/>
                </a:cubicBezTo>
                <a:cubicBezTo>
                  <a:pt x="18" y="68"/>
                  <a:pt x="19" y="61"/>
                  <a:pt x="19" y="57"/>
                </a:cubicBezTo>
                <a:cubicBezTo>
                  <a:pt x="17" y="45"/>
                  <a:pt x="14" y="26"/>
                  <a:pt x="17" y="11"/>
                </a:cubicBezTo>
                <a:cubicBezTo>
                  <a:pt x="10" y="16"/>
                  <a:pt x="11" y="32"/>
                  <a:pt x="1" y="30"/>
                </a:cubicBezTo>
                <a:cubicBezTo>
                  <a:pt x="0" y="25"/>
                  <a:pt x="4" y="25"/>
                  <a:pt x="6" y="23"/>
                </a:cubicBezTo>
                <a:cubicBezTo>
                  <a:pt x="9" y="14"/>
                  <a:pt x="15" y="9"/>
                  <a:pt x="17" y="0"/>
                </a:cubicBezTo>
                <a:cubicBezTo>
                  <a:pt x="18" y="0"/>
                  <a:pt x="20" y="0"/>
                  <a:pt x="22" y="0"/>
                </a:cubicBezTo>
                <a:close/>
                <a:moveTo>
                  <a:pt x="17" y="10"/>
                </a:moveTo>
                <a:cubicBezTo>
                  <a:pt x="18" y="10"/>
                  <a:pt x="19" y="10"/>
                  <a:pt x="20" y="10"/>
                </a:cubicBezTo>
                <a:cubicBezTo>
                  <a:pt x="20" y="9"/>
                  <a:pt x="20" y="9"/>
                  <a:pt x="20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7" y="9"/>
                  <a:pt x="17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840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ırmızı Mor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1853</TotalTime>
  <Words>393</Words>
  <Application>Microsoft Office PowerPoint</Application>
  <PresentationFormat>Geniş ekran</PresentationFormat>
  <Paragraphs>191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inherit</vt:lpstr>
      <vt:lpstr>Segoe Print</vt:lpstr>
      <vt:lpstr>Times New Roman</vt:lpstr>
      <vt:lpstr>Verdana</vt:lpstr>
      <vt:lpstr>Office Theme</vt:lpstr>
      <vt:lpstr>  Paydaş Analizi </vt:lpstr>
      <vt:lpstr>Paydaş Kimdir?</vt:lpstr>
      <vt:lpstr>Paydaş Analizi</vt:lpstr>
      <vt:lpstr>Neden Paydaş Analizi</vt:lpstr>
      <vt:lpstr>Paydaş Analizinde Süreç</vt:lpstr>
      <vt:lpstr>1-Paydaşların Tanımlanması</vt:lpstr>
      <vt:lpstr>PowerPoint Sunusu</vt:lpstr>
      <vt:lpstr>2- Paydaş Analizi - Paydaş Matrisi</vt:lpstr>
      <vt:lpstr>Paydaş Güçlerinin ve Etkilerinin Saptanması</vt:lpstr>
      <vt:lpstr>3-İş Birliği</vt:lpstr>
      <vt:lpstr>Katılım Matrisi</vt:lpstr>
      <vt:lpstr>4-Yönetim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Strateji, Planlama ve Örgütsel Girişimcilik</dc:title>
  <dc:creator>Erdal Akdeve</dc:creator>
  <cp:lastModifiedBy>user</cp:lastModifiedBy>
  <cp:revision>52</cp:revision>
  <dcterms:created xsi:type="dcterms:W3CDTF">2020-11-24T20:13:59Z</dcterms:created>
  <dcterms:modified xsi:type="dcterms:W3CDTF">2020-12-02T07:36:59Z</dcterms:modified>
</cp:coreProperties>
</file>