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5.xml" ContentType="application/vnd.openxmlformats-officedocument.presentationml.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6.xml" ContentType="application/vnd.openxmlformats-officedocument.presentationml.comment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omments/comment7.xml" ContentType="application/vnd.openxmlformats-officedocument.presentationml.comment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omments/comment12.xml" ContentType="application/vnd.openxmlformats-officedocument.presentationml.comments+xml"/>
  <Override PartName="/ppt/comments/comment1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7" r:id="rId2"/>
    <p:sldId id="827" r:id="rId3"/>
    <p:sldId id="835" r:id="rId4"/>
    <p:sldId id="837" r:id="rId5"/>
    <p:sldId id="836" r:id="rId6"/>
    <p:sldId id="825" r:id="rId7"/>
    <p:sldId id="819" r:id="rId8"/>
    <p:sldId id="297" r:id="rId9"/>
    <p:sldId id="313" r:id="rId10"/>
    <p:sldId id="298" r:id="rId11"/>
    <p:sldId id="838" r:id="rId12"/>
    <p:sldId id="826" r:id="rId13"/>
    <p:sldId id="828" r:id="rId14"/>
    <p:sldId id="840" r:id="rId15"/>
    <p:sldId id="830" r:id="rId16"/>
    <p:sldId id="831" r:id="rId17"/>
    <p:sldId id="832" r:id="rId18"/>
    <p:sldId id="822" r:id="rId19"/>
    <p:sldId id="841" r:id="rId20"/>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mduh Eren Giderler" initials="MEG" lastIdx="16" clrIdx="0">
    <p:extLst>
      <p:ext uri="{19B8F6BF-5375-455C-9EA6-DF929625EA0E}">
        <p15:presenceInfo xmlns:p15="http://schemas.microsoft.com/office/powerpoint/2012/main" userId="S-1-5-21-2223606434-686757527-1339962282-15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70AD47"/>
    <a:srgbClr val="4DC58D"/>
    <a:srgbClr val="FFFF66"/>
    <a:srgbClr val="00CC66"/>
    <a:srgbClr val="87BF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54"/>
    <p:restoredTop sz="96281"/>
  </p:normalViewPr>
  <p:slideViewPr>
    <p:cSldViewPr snapToGrid="0" snapToObjects="1">
      <p:cViewPr varScale="1">
        <p:scale>
          <a:sx n="84" d="100"/>
          <a:sy n="84" d="100"/>
        </p:scale>
        <p:origin x="307"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25T12:57:07.688" idx="2">
    <p:pos x="625" y="1176"/>
    <p:text>Senaryo planlama, esnek (esnek ve dayanıklı) bir strateji oluşturmak için alternatif geleceklere ilişkin bir bakış açısı geliştirme sürecidir. Buradaki fikir şudur: Geleceğin neye benzeyebileceğine ve ana itici güçlerin neler olabileceğine yaratıcı bir şekilde bakarsak, sonuçları göz önünde bulundurursak, karşılaşabileceğimiz belirsizlikler ne olursa olsun uygun olacak bir dizi öğrenme teması veya stratejisi oluşturabiliriz. Bu, tahmin etmemenin bir tahmin sürecidir.</p:text>
    <p:extLst>
      <p:ext uri="{C676402C-5697-4E1C-873F-D02D1690AC5C}">
        <p15:threadingInfo xmlns:p15="http://schemas.microsoft.com/office/powerpoint/2012/main" timeZoneBias="-18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0-11-25T13:59:26.096" idx="13">
    <p:pos x="10" y="10"/>
    <p:text>How far ahead you choose to look will depend - it needs to be far enough ahead that people can see
imponderables and uncertainties and give a bit of stretch, but not too far that they think the whole exercise is a pointless game. 10 years seems about right… but you need to ponder and debate this to find the right timeframe for your organisation; it might be 5 years or 15…</p:text>
    <p:extLst>
      <p:ext uri="{C676402C-5697-4E1C-873F-D02D1690AC5C}">
        <p15:threadingInfo xmlns:p15="http://schemas.microsoft.com/office/powerpoint/2012/main" timeZoneBias="-18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0-11-25T14:00:44.378" idx="14">
    <p:pos x="4023" y="1560"/>
    <p:text>• Reform of local government
• Policy on local governance (new localism, 
	double devolution etc.)
• Falling engagement in formal politics
• Rise of single-issues
• Identity politics
• Rise in radical political movements
• Increasing public participation in
decision-making
• Ethnic and religious diversity
• Migration
• Growing social-economic inequalities
• Policies on social cohesion
• Decreasing tolerance of social deviance
• Democratisation of media
• Increasing power of the media
• Mixed economy of welfare/policies on choice
• Corporate social responsibility
• Blurring boundaries between different sectors
• Ageing population
• Changing household structures
• Increasing personal mobility
• Rising user expectations and assertiveness
• Sector income (sources/levels)
• Sector income (polarisation)
• Value for money and efficiency agenda
• Government procurement practice
• Personalisation of services</p:text>
    <p:extLst>
      <p:ext uri="{C676402C-5697-4E1C-873F-D02D1690AC5C}">
        <p15:threadingInfo xmlns:p15="http://schemas.microsoft.com/office/powerpoint/2012/main" timeZoneBias="-18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20-11-25T14:18:28.212" idx="15">
    <p:pos x="399" y="1046"/>
    <p:text>• Service user needs
• The funding regime
• Key external stakeholders - who will they be and what are their needs?
• Strategy - what will the key priorities be?
• Product or service portfolio - what will it look like?
• Governance - what will the Mission of the organisation be like; who will be involved, how will their involvement be mobilised; how will decisions be made?
• Systems and infrastructure - how will the organisation be arranged; where will you be located; how will you be structured?
• Human Resources - core competencies, skills, numbers, ways of working
• Style - how will you be working with each other and with external stakeholders; what will your values be?
• Technology - what sort of support will you be demanding of ICT; what minimum expectations will your stakeholders have; what will the strategic issues be?
• Environment - what will the political, economic and social environment look like? (Powerbases, poverty levels, conflict, ethics, attitudes and morality...)</p:text>
    <p:extLst>
      <p:ext uri="{C676402C-5697-4E1C-873F-D02D1690AC5C}">
        <p15:threadingInfo xmlns:p15="http://schemas.microsoft.com/office/powerpoint/2012/main" timeZoneBias="-18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20-11-25T14:23:56.900" idx="16">
    <p:pos x="1356" y="1444"/>
    <p:text>Bu bölümde tabloyu anlatıp, katılımcı sayısına göre Zoom'da 5-8 kişilik gruplara ayrılacaklar. katılımcılardan 2 adet alternatif senaryo belirlemeleri istenecek. Tablodaki alt boyutlara ilişkin tabloyu doldurmaları için kendilerine 20-25 dakika süre verilecek. Daha sonra her bir ekip liderinin 3 dakikada sunması istenecek.</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25T13:08:07.839" idx="3">
    <p:pos x="10" y="10"/>
    <p:text>İtici güçler, kuruluşunuzun geleceğini (olumlu veya olumsuz olarak) şekillendirebilecek veya etkileyebilecek ana güçler veya eğilimlerdir. İtici güçlerin birbirleriyle karmaşık bir ilişkisi vardır; bazı değişkenler diğerlerinin sonucudur. Bazıları makul bir şekilde tahmin edilebilir; bazıları belirsizdir.</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25T13:10:58.141" idx="4">
    <p:pos x="2455" y="2091"/>
    <p:text>Senaryolar genellikle bir atölye/wokrshop çalışmasında geliştirilir, bu nedenle dış paydaşlar da dahil olmak üzere kuruluşunuz genelinde stratejik konuşmayı teşvik etmenin başka bir yolu olarak görülebilirler. Bir perspektif değişimi ve sıçraması yapmaya hazır olmanız, varsayımları bir süreliğine bıraktığınız bir yolculuğa çıkmanız ve en önemlisi dinlemeye ve öğrenmeye hazır olmanız gerekir.</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11-25T13:17:25.441" idx="5">
    <p:pos x="541" y="2499"/>
    <p:text>• Planlarımız, bir azınlık tarafından yazılır ve planlarımızın gerçek dünya ile hiçbir ilişkisi yoktur.</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11-25T13:22:24.872" idx="6">
    <p:pos x="4041" y="1125"/>
    <p:text>senaryo planlamasının planlanması en önemli aşamadır.</p:text>
    <p:extLst>
      <p:ext uri="{C676402C-5697-4E1C-873F-D02D1690AC5C}">
        <p15:threadingInfo xmlns:p15="http://schemas.microsoft.com/office/powerpoint/2012/main" timeZoneBias="-180"/>
      </p:ext>
    </p:extLst>
  </p:cm>
  <p:cm authorId="1" dt="2020-11-25T13:23:44.432" idx="7">
    <p:pos x="4041" y="1261"/>
    <p:text>çevre analizi - yıllık, devam eden, durmayan, dinamik, yıllık, aylık, haftalık</p:text>
    <p:extLst>
      <p:ext uri="{C676402C-5697-4E1C-873F-D02D1690AC5C}">
        <p15:threadingInfo xmlns:p15="http://schemas.microsoft.com/office/powerpoint/2012/main" timeZoneBias="-180">
          <p15:parentCm authorId="1" idx="6"/>
        </p15:threadingInfo>
      </p:ext>
    </p:extLst>
  </p:cm>
  <p:cm authorId="1" dt="2020-11-25T13:24:47.455" idx="8">
    <p:pos x="4041" y="1397"/>
    <p:text>Değerlendirme kısmında "vazgeçilen ya da tercih edilmeyen" alternatiflerin değerine bakmalısın.</p:text>
    <p:extLst>
      <p:ext uri="{C676402C-5697-4E1C-873F-D02D1690AC5C}">
        <p15:threadingInfo xmlns:p15="http://schemas.microsoft.com/office/powerpoint/2012/main" timeZoneBias="-180">
          <p15:parentCm authorId="1" idx="6"/>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11-25T13:40:34.421" idx="9">
    <p:pos x="1994" y="2171"/>
    <p:text>• Senior Management Team - crucial sector knowledge and for implementation
• Trustees - ditto, also for developing ownership, involvement and commitment
• Staff - in there at the sharp end; understand a range of perspectives
• Service users - a unique and vital perspective; creative ways of engaging are vital
• Carers - handpick them as they have a critical view of future needs
• Volunteers - don’t forget their full skill set, not just what they offer in this role
• Local authority (officers and elected reps) - they do this sort of strategic thinking too; let’s share and think about contracts and relationships in the future
• Donors - it gives them a chance to see what we do as well as have more confidence
• Partners - there’s a place for everyone to play to their strengths
• Competitors - you need to be really brave and share thinking to work out territory
• Suppliers - their future is tied up with ours - make it clear what the links are and why it’s 
important to share anticipation of future events. For us, for example, ICT suppliers have a 
much better grasp than we do about what technology will be doing in 10 years time, we
need to be clear about what will become the norm
• Customers (including the local community) - what’s in it for them to be a part of future 
planning?</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0-11-25T13:49:06.488" idx="10">
    <p:pos x="5760" y="3412"/>
    <p:text>Fundamentals
• Accurate and active listening
• Communicating clearly
• Asking questions to help others clarify, explore and move forward
• Providing feedback without creating defensive reactions
• Accepting feedback without reacting defensively
• Developing trust
• Affirming progress and acknowledging completion of tasks
• Providing support and encouragement
• Having patience
• Acknowledging achievement/success
More sophisticated
• Having self awareness and the awareness of others
• Observing and remembering behaviour and conversation
• Understanding multiple perspectives
• Analysing and synthesising issues
• Identifying assumptions</p:text>
    <p:extLst>
      <p:ext uri="{C676402C-5697-4E1C-873F-D02D1690AC5C}">
        <p15:threadingInfo xmlns:p15="http://schemas.microsoft.com/office/powerpoint/2012/main"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0-11-25T13:51:18.333" idx="11">
    <p:pos x="5964" y="3323"/>
    <p:text>• Understand their role and the benefits (to themselves, to the organisation, to service users)
• Value the outcomes (you will need to show people how they will make a difference)
• Feel they can cope from a knowledge and skill point of view (feel confident enough to 
participate)</p:text>
    <p:extLst>
      <p:ext uri="{C676402C-5697-4E1C-873F-D02D1690AC5C}">
        <p15:threadingInfo xmlns:p15="http://schemas.microsoft.com/office/powerpoint/2012/main" timeZoneBias="-1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0-11-25T13:52:16.358" idx="12">
    <p:pos x="4936" y="284"/>
    <p:text>Key messages
• We’re all working for the same people; what you’re doing, we’re doing - let’s share; if you’re not doing this, you should be - join us
• We want your input - you are a key part of meeting our shared service user needs
• You’re important to us (explain why)
• In 10 years time, what will you be doing? How will that fit with what we’re doing?
How will it fit with what service users want and with what the community can afford? Let’s plan together
Key tactics
• Use face to face communication methods for all who are important and/or hard to reach
• Work particularly hard with those who are fundamental - don’t give up, and headhunt (be brazen about it)
• Repeat, repeat, repeat the key messages (don’t worry about duplication; use different 
media - newsletters, local radio, personal letters, different people, same messages)
• Get the venue right - it attracts people; make it easy for them to turn up
• Explain what’s in it for them if they turn up (sell the benefits)</p:text>
    <p:extLst>
      <p:ext uri="{C676402C-5697-4E1C-873F-D02D1690AC5C}">
        <p15:threadingInfo xmlns:p15="http://schemas.microsoft.com/office/powerpoint/2012/main" timeZoneBias="-1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34D690-2599-43CE-8F1D-01864B6DBBEA}"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en-GB"/>
        </a:p>
      </dgm:t>
    </dgm:pt>
    <dgm:pt modelId="{3BBD7B6E-189B-4002-8716-253F1EC60045}">
      <dgm:prSet phldrT="[Metin]"/>
      <dgm:spPr/>
      <dgm:t>
        <a:bodyPr/>
        <a:lstStyle/>
        <a:p>
          <a:r>
            <a:rPr lang="tr-TR" dirty="0" smtClean="0"/>
            <a:t>Olumlu</a:t>
          </a:r>
          <a:endParaRPr lang="en-GB" dirty="0"/>
        </a:p>
      </dgm:t>
    </dgm:pt>
    <dgm:pt modelId="{A6607B10-CD46-4F96-8822-A2FCBFB23A19}" type="parTrans" cxnId="{6FE6AFFA-03FA-402B-9B64-4AF902A6253F}">
      <dgm:prSet/>
      <dgm:spPr/>
      <dgm:t>
        <a:bodyPr/>
        <a:lstStyle/>
        <a:p>
          <a:endParaRPr lang="en-GB"/>
        </a:p>
      </dgm:t>
    </dgm:pt>
    <dgm:pt modelId="{CF9D3F64-F017-4394-86CE-6AC27E06C0E5}" type="sibTrans" cxnId="{6FE6AFFA-03FA-402B-9B64-4AF902A6253F}">
      <dgm:prSet/>
      <dgm:spPr/>
      <dgm:t>
        <a:bodyPr/>
        <a:lstStyle/>
        <a:p>
          <a:endParaRPr lang="en-GB"/>
        </a:p>
      </dgm:t>
    </dgm:pt>
    <dgm:pt modelId="{147E192E-27F8-4887-92C5-78F2B2F0857C}">
      <dgm:prSet phldrT="[Metin]"/>
      <dgm:spPr/>
      <dgm:t>
        <a:bodyPr/>
        <a:lstStyle/>
        <a:p>
          <a:r>
            <a:rPr lang="tr-TR" dirty="0" smtClean="0"/>
            <a:t>Olumsuz</a:t>
          </a:r>
          <a:endParaRPr lang="en-GB" dirty="0"/>
        </a:p>
      </dgm:t>
    </dgm:pt>
    <dgm:pt modelId="{037D8322-0770-4223-96AB-ECC56EB1E7FB}" type="parTrans" cxnId="{ED641AC7-2ECE-4B51-B72E-B2D06DCF6CBC}">
      <dgm:prSet/>
      <dgm:spPr/>
      <dgm:t>
        <a:bodyPr/>
        <a:lstStyle/>
        <a:p>
          <a:endParaRPr lang="en-GB"/>
        </a:p>
      </dgm:t>
    </dgm:pt>
    <dgm:pt modelId="{8AB0DEE2-7234-4181-B9FE-7CE9E344B927}" type="sibTrans" cxnId="{ED641AC7-2ECE-4B51-B72E-B2D06DCF6CBC}">
      <dgm:prSet/>
      <dgm:spPr/>
      <dgm:t>
        <a:bodyPr/>
        <a:lstStyle/>
        <a:p>
          <a:endParaRPr lang="en-GB"/>
        </a:p>
      </dgm:t>
    </dgm:pt>
    <dgm:pt modelId="{41FBC864-562D-4625-89D8-D5E7EC98096E}" type="pres">
      <dgm:prSet presAssocID="{2534D690-2599-43CE-8F1D-01864B6DBBEA}" presName="compositeShape" presStyleCnt="0">
        <dgm:presLayoutVars>
          <dgm:chMax val="2"/>
          <dgm:dir/>
          <dgm:resizeHandles val="exact"/>
        </dgm:presLayoutVars>
      </dgm:prSet>
      <dgm:spPr/>
      <dgm:t>
        <a:bodyPr/>
        <a:lstStyle/>
        <a:p>
          <a:endParaRPr lang="tr-TR"/>
        </a:p>
      </dgm:t>
    </dgm:pt>
    <dgm:pt modelId="{B17C6CD0-19E3-4CE6-83A2-078FD01FE33D}" type="pres">
      <dgm:prSet presAssocID="{2534D690-2599-43CE-8F1D-01864B6DBBEA}" presName="ribbon" presStyleLbl="node1" presStyleIdx="0" presStyleCnt="1" custScaleY="104115" custLinFactNeighborY="11471"/>
      <dgm:spPr>
        <a:solidFill>
          <a:srgbClr val="92D050"/>
        </a:solidFill>
      </dgm:spPr>
      <dgm:t>
        <a:bodyPr/>
        <a:lstStyle/>
        <a:p>
          <a:endParaRPr lang="en-GB"/>
        </a:p>
      </dgm:t>
    </dgm:pt>
    <dgm:pt modelId="{3EBAD0CE-3D74-48EC-94C2-A25838DD4DAC}" type="pres">
      <dgm:prSet presAssocID="{2534D690-2599-43CE-8F1D-01864B6DBBEA}" presName="leftArrowText" presStyleLbl="node1" presStyleIdx="0" presStyleCnt="1" custLinFactNeighborY="-2813">
        <dgm:presLayoutVars>
          <dgm:chMax val="0"/>
          <dgm:bulletEnabled val="1"/>
        </dgm:presLayoutVars>
      </dgm:prSet>
      <dgm:spPr/>
      <dgm:t>
        <a:bodyPr/>
        <a:lstStyle/>
        <a:p>
          <a:endParaRPr lang="tr-TR"/>
        </a:p>
      </dgm:t>
    </dgm:pt>
    <dgm:pt modelId="{A7607476-75E0-49BD-B266-98F0174CABB6}" type="pres">
      <dgm:prSet presAssocID="{2534D690-2599-43CE-8F1D-01864B6DBBEA}" presName="rightArrowText" presStyleLbl="node1" presStyleIdx="0" presStyleCnt="1" custLinFactNeighborY="35680">
        <dgm:presLayoutVars>
          <dgm:chMax val="0"/>
          <dgm:bulletEnabled val="1"/>
        </dgm:presLayoutVars>
      </dgm:prSet>
      <dgm:spPr/>
      <dgm:t>
        <a:bodyPr/>
        <a:lstStyle/>
        <a:p>
          <a:endParaRPr lang="tr-TR"/>
        </a:p>
      </dgm:t>
    </dgm:pt>
  </dgm:ptLst>
  <dgm:cxnLst>
    <dgm:cxn modelId="{6FE6AFFA-03FA-402B-9B64-4AF902A6253F}" srcId="{2534D690-2599-43CE-8F1D-01864B6DBBEA}" destId="{3BBD7B6E-189B-4002-8716-253F1EC60045}" srcOrd="0" destOrd="0" parTransId="{A6607B10-CD46-4F96-8822-A2FCBFB23A19}" sibTransId="{CF9D3F64-F017-4394-86CE-6AC27E06C0E5}"/>
    <dgm:cxn modelId="{D870DD01-5390-4804-94FB-2892C5F64DE5}" type="presOf" srcId="{2534D690-2599-43CE-8F1D-01864B6DBBEA}" destId="{41FBC864-562D-4625-89D8-D5E7EC98096E}" srcOrd="0" destOrd="0" presId="urn:microsoft.com/office/officeart/2005/8/layout/arrow6"/>
    <dgm:cxn modelId="{C68EBC70-8C02-48B8-BA73-825FE31C3B43}" type="presOf" srcId="{147E192E-27F8-4887-92C5-78F2B2F0857C}" destId="{A7607476-75E0-49BD-B266-98F0174CABB6}" srcOrd="0" destOrd="0" presId="urn:microsoft.com/office/officeart/2005/8/layout/arrow6"/>
    <dgm:cxn modelId="{9B0E802B-1598-4C41-A7FF-7217AAD21503}" type="presOf" srcId="{3BBD7B6E-189B-4002-8716-253F1EC60045}" destId="{3EBAD0CE-3D74-48EC-94C2-A25838DD4DAC}" srcOrd="0" destOrd="0" presId="urn:microsoft.com/office/officeart/2005/8/layout/arrow6"/>
    <dgm:cxn modelId="{ED641AC7-2ECE-4B51-B72E-B2D06DCF6CBC}" srcId="{2534D690-2599-43CE-8F1D-01864B6DBBEA}" destId="{147E192E-27F8-4887-92C5-78F2B2F0857C}" srcOrd="1" destOrd="0" parTransId="{037D8322-0770-4223-96AB-ECC56EB1E7FB}" sibTransId="{8AB0DEE2-7234-4181-B9FE-7CE9E344B927}"/>
    <dgm:cxn modelId="{2965F8BC-3C2C-4B19-A9B4-A11032E18ABA}" type="presParOf" srcId="{41FBC864-562D-4625-89D8-D5E7EC98096E}" destId="{B17C6CD0-19E3-4CE6-83A2-078FD01FE33D}" srcOrd="0" destOrd="0" presId="urn:microsoft.com/office/officeart/2005/8/layout/arrow6"/>
    <dgm:cxn modelId="{01EA6480-1C3D-45C2-97A2-356A3284E091}" type="presParOf" srcId="{41FBC864-562D-4625-89D8-D5E7EC98096E}" destId="{3EBAD0CE-3D74-48EC-94C2-A25838DD4DAC}" srcOrd="1" destOrd="0" presId="urn:microsoft.com/office/officeart/2005/8/layout/arrow6"/>
    <dgm:cxn modelId="{CA68B257-E268-4159-8968-ABEECFCD34FC}" type="presParOf" srcId="{41FBC864-562D-4625-89D8-D5E7EC98096E}" destId="{A7607476-75E0-49BD-B266-98F0174CABB6}"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9A44F9-10FD-4DF8-A555-7F0FF0BD021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BAE00DCA-70BD-4F3D-8C76-E3D1CE83954C}">
      <dgm:prSet phldrT="[Metin]"/>
      <dgm:spPr>
        <a:solidFill>
          <a:schemeClr val="tx2">
            <a:lumMod val="75000"/>
          </a:schemeClr>
        </a:solidFill>
      </dgm:spPr>
      <dgm:t>
        <a:bodyPr/>
        <a:lstStyle/>
        <a:p>
          <a:r>
            <a:rPr lang="tr-TR" dirty="0" smtClean="0"/>
            <a:t>1. Senaryo Planlama Planı Yapma</a:t>
          </a:r>
          <a:endParaRPr lang="en-GB" dirty="0"/>
        </a:p>
      </dgm:t>
    </dgm:pt>
    <dgm:pt modelId="{9A831001-95F3-42ED-B0A4-BF474E67094C}" type="parTrans" cxnId="{BCBE3507-2DD7-4C33-A680-62B4D9121794}">
      <dgm:prSet/>
      <dgm:spPr/>
      <dgm:t>
        <a:bodyPr/>
        <a:lstStyle/>
        <a:p>
          <a:endParaRPr lang="en-GB"/>
        </a:p>
      </dgm:t>
    </dgm:pt>
    <dgm:pt modelId="{0B3FCCC9-4A88-423B-9AD3-2C775C59FBF1}" type="sibTrans" cxnId="{BCBE3507-2DD7-4C33-A680-62B4D9121794}">
      <dgm:prSet/>
      <dgm:spPr/>
      <dgm:t>
        <a:bodyPr/>
        <a:lstStyle/>
        <a:p>
          <a:endParaRPr lang="en-GB"/>
        </a:p>
      </dgm:t>
    </dgm:pt>
    <dgm:pt modelId="{4B33479F-51F2-4C96-8EBE-CB92D2EF4831}">
      <dgm:prSet phldrT="[Metin]"/>
      <dgm:spPr>
        <a:solidFill>
          <a:schemeClr val="tx2">
            <a:lumMod val="75000"/>
          </a:schemeClr>
        </a:solidFill>
      </dgm:spPr>
      <dgm:t>
        <a:bodyPr/>
        <a:lstStyle/>
        <a:p>
          <a:r>
            <a:rPr lang="tr-TR" dirty="0" smtClean="0"/>
            <a:t>2. Çevre Analizi </a:t>
          </a:r>
          <a:endParaRPr lang="en-GB" dirty="0"/>
        </a:p>
      </dgm:t>
    </dgm:pt>
    <dgm:pt modelId="{BAF6480E-2EDE-47AD-8494-BC21341E3FB9}" type="parTrans" cxnId="{94B54DF2-7EF0-4510-988A-0E6E57DDF93D}">
      <dgm:prSet/>
      <dgm:spPr/>
      <dgm:t>
        <a:bodyPr/>
        <a:lstStyle/>
        <a:p>
          <a:endParaRPr lang="en-GB"/>
        </a:p>
      </dgm:t>
    </dgm:pt>
    <dgm:pt modelId="{73462F6B-A886-4B7F-9841-FED82879C34F}" type="sibTrans" cxnId="{94B54DF2-7EF0-4510-988A-0E6E57DDF93D}">
      <dgm:prSet/>
      <dgm:spPr/>
      <dgm:t>
        <a:bodyPr/>
        <a:lstStyle/>
        <a:p>
          <a:endParaRPr lang="en-GB"/>
        </a:p>
      </dgm:t>
    </dgm:pt>
    <dgm:pt modelId="{BDC71B75-2B4A-4C0F-9610-791394B6699B}">
      <dgm:prSet phldrT="[Metin]"/>
      <dgm:spPr>
        <a:solidFill>
          <a:schemeClr val="tx2">
            <a:lumMod val="75000"/>
          </a:schemeClr>
        </a:solidFill>
      </dgm:spPr>
      <dgm:t>
        <a:bodyPr/>
        <a:lstStyle/>
        <a:p>
          <a:r>
            <a:rPr lang="tr-TR" dirty="0" smtClean="0"/>
            <a:t>3. Stratejik Tercihler</a:t>
          </a:r>
          <a:endParaRPr lang="en-GB" dirty="0"/>
        </a:p>
      </dgm:t>
    </dgm:pt>
    <dgm:pt modelId="{9A3DC152-5E47-46D4-B412-9D54723D95F0}" type="parTrans" cxnId="{EAE099E9-E5C7-472B-9436-D882457FFADB}">
      <dgm:prSet/>
      <dgm:spPr/>
      <dgm:t>
        <a:bodyPr/>
        <a:lstStyle/>
        <a:p>
          <a:endParaRPr lang="en-GB"/>
        </a:p>
      </dgm:t>
    </dgm:pt>
    <dgm:pt modelId="{C0D33AAC-FCCA-4532-BE2D-DA1DF1B4B8E5}" type="sibTrans" cxnId="{EAE099E9-E5C7-472B-9436-D882457FFADB}">
      <dgm:prSet/>
      <dgm:spPr/>
      <dgm:t>
        <a:bodyPr/>
        <a:lstStyle/>
        <a:p>
          <a:endParaRPr lang="en-GB"/>
        </a:p>
      </dgm:t>
    </dgm:pt>
    <dgm:pt modelId="{FFE1856A-AB93-484A-8787-B25D62C2A988}">
      <dgm:prSet phldrT="[Metin]"/>
      <dgm:spPr>
        <a:solidFill>
          <a:schemeClr val="tx2">
            <a:lumMod val="75000"/>
          </a:schemeClr>
        </a:solidFill>
      </dgm:spPr>
      <dgm:t>
        <a:bodyPr/>
        <a:lstStyle/>
        <a:p>
          <a:r>
            <a:rPr lang="tr-TR" dirty="0" smtClean="0"/>
            <a:t>4. Uygulama</a:t>
          </a:r>
          <a:endParaRPr lang="en-GB" dirty="0"/>
        </a:p>
      </dgm:t>
    </dgm:pt>
    <dgm:pt modelId="{A09D803F-3813-48E9-9BF3-A969DC888F74}" type="parTrans" cxnId="{200FCEC2-E03E-4B01-9690-91350B5322FD}">
      <dgm:prSet/>
      <dgm:spPr/>
      <dgm:t>
        <a:bodyPr/>
        <a:lstStyle/>
        <a:p>
          <a:endParaRPr lang="en-GB"/>
        </a:p>
      </dgm:t>
    </dgm:pt>
    <dgm:pt modelId="{96880158-F5DA-4281-BDCF-D6B37D0BEE3E}" type="sibTrans" cxnId="{200FCEC2-E03E-4B01-9690-91350B5322FD}">
      <dgm:prSet/>
      <dgm:spPr/>
      <dgm:t>
        <a:bodyPr/>
        <a:lstStyle/>
        <a:p>
          <a:endParaRPr lang="en-GB"/>
        </a:p>
      </dgm:t>
    </dgm:pt>
    <dgm:pt modelId="{F2AC55A4-5942-4FA2-8B29-8053B7908765}">
      <dgm:prSet phldrT="[Metin]"/>
      <dgm:spPr>
        <a:solidFill>
          <a:schemeClr val="tx2">
            <a:lumMod val="75000"/>
          </a:schemeClr>
        </a:solidFill>
      </dgm:spPr>
      <dgm:t>
        <a:bodyPr/>
        <a:lstStyle/>
        <a:p>
          <a:r>
            <a:rPr lang="tr-TR" dirty="0" smtClean="0">
              <a:solidFill>
                <a:schemeClr val="bg1"/>
              </a:solidFill>
            </a:rPr>
            <a:t>5.Değerlendirme</a:t>
          </a:r>
          <a:endParaRPr lang="en-GB" dirty="0">
            <a:solidFill>
              <a:schemeClr val="bg1"/>
            </a:solidFill>
          </a:endParaRPr>
        </a:p>
      </dgm:t>
    </dgm:pt>
    <dgm:pt modelId="{463B053C-458B-4B62-AF10-5D89C0DBAA6B}" type="parTrans" cxnId="{CA90935F-1C0B-4F2E-AFBE-D8B4FD0A5675}">
      <dgm:prSet/>
      <dgm:spPr/>
      <dgm:t>
        <a:bodyPr/>
        <a:lstStyle/>
        <a:p>
          <a:endParaRPr lang="en-GB"/>
        </a:p>
      </dgm:t>
    </dgm:pt>
    <dgm:pt modelId="{95ADF60B-BCAE-4A6C-AFAC-79488C2939DD}" type="sibTrans" cxnId="{CA90935F-1C0B-4F2E-AFBE-D8B4FD0A5675}">
      <dgm:prSet/>
      <dgm:spPr/>
      <dgm:t>
        <a:bodyPr/>
        <a:lstStyle/>
        <a:p>
          <a:endParaRPr lang="en-GB"/>
        </a:p>
      </dgm:t>
    </dgm:pt>
    <dgm:pt modelId="{53959901-842B-4958-98C5-75EA2DF8A51C}" type="pres">
      <dgm:prSet presAssocID="{309A44F9-10FD-4DF8-A555-7F0FF0BD0211}" presName="cycle" presStyleCnt="0">
        <dgm:presLayoutVars>
          <dgm:dir/>
          <dgm:resizeHandles val="exact"/>
        </dgm:presLayoutVars>
      </dgm:prSet>
      <dgm:spPr/>
      <dgm:t>
        <a:bodyPr/>
        <a:lstStyle/>
        <a:p>
          <a:endParaRPr lang="tr-TR"/>
        </a:p>
      </dgm:t>
    </dgm:pt>
    <dgm:pt modelId="{A946C19E-58BF-435F-AC22-E3CB3F99C181}" type="pres">
      <dgm:prSet presAssocID="{BAE00DCA-70BD-4F3D-8C76-E3D1CE83954C}" presName="node" presStyleLbl="node1" presStyleIdx="0" presStyleCnt="5">
        <dgm:presLayoutVars>
          <dgm:bulletEnabled val="1"/>
        </dgm:presLayoutVars>
      </dgm:prSet>
      <dgm:spPr/>
      <dgm:t>
        <a:bodyPr/>
        <a:lstStyle/>
        <a:p>
          <a:endParaRPr lang="en-GB"/>
        </a:p>
      </dgm:t>
    </dgm:pt>
    <dgm:pt modelId="{F17063B2-652A-435A-83FF-BC1FF5E21E24}" type="pres">
      <dgm:prSet presAssocID="{0B3FCCC9-4A88-423B-9AD3-2C775C59FBF1}" presName="sibTrans" presStyleLbl="sibTrans2D1" presStyleIdx="0" presStyleCnt="5"/>
      <dgm:spPr/>
      <dgm:t>
        <a:bodyPr/>
        <a:lstStyle/>
        <a:p>
          <a:endParaRPr lang="tr-TR"/>
        </a:p>
      </dgm:t>
    </dgm:pt>
    <dgm:pt modelId="{0E814711-57E5-4C7C-9D69-01D1977077AF}" type="pres">
      <dgm:prSet presAssocID="{0B3FCCC9-4A88-423B-9AD3-2C775C59FBF1}" presName="connectorText" presStyleLbl="sibTrans2D1" presStyleIdx="0" presStyleCnt="5"/>
      <dgm:spPr/>
      <dgm:t>
        <a:bodyPr/>
        <a:lstStyle/>
        <a:p>
          <a:endParaRPr lang="tr-TR"/>
        </a:p>
      </dgm:t>
    </dgm:pt>
    <dgm:pt modelId="{852EC62A-2F33-4330-8DA1-212F7A6F14B8}" type="pres">
      <dgm:prSet presAssocID="{4B33479F-51F2-4C96-8EBE-CB92D2EF4831}" presName="node" presStyleLbl="node1" presStyleIdx="1" presStyleCnt="5">
        <dgm:presLayoutVars>
          <dgm:bulletEnabled val="1"/>
        </dgm:presLayoutVars>
      </dgm:prSet>
      <dgm:spPr/>
      <dgm:t>
        <a:bodyPr/>
        <a:lstStyle/>
        <a:p>
          <a:endParaRPr lang="tr-TR"/>
        </a:p>
      </dgm:t>
    </dgm:pt>
    <dgm:pt modelId="{E20C4687-88F4-49D6-8B05-195B5AEC2D2E}" type="pres">
      <dgm:prSet presAssocID="{73462F6B-A886-4B7F-9841-FED82879C34F}" presName="sibTrans" presStyleLbl="sibTrans2D1" presStyleIdx="1" presStyleCnt="5"/>
      <dgm:spPr/>
      <dgm:t>
        <a:bodyPr/>
        <a:lstStyle/>
        <a:p>
          <a:endParaRPr lang="tr-TR"/>
        </a:p>
      </dgm:t>
    </dgm:pt>
    <dgm:pt modelId="{974AF498-6C1D-4254-9941-5654FC49CE4F}" type="pres">
      <dgm:prSet presAssocID="{73462F6B-A886-4B7F-9841-FED82879C34F}" presName="connectorText" presStyleLbl="sibTrans2D1" presStyleIdx="1" presStyleCnt="5"/>
      <dgm:spPr/>
      <dgm:t>
        <a:bodyPr/>
        <a:lstStyle/>
        <a:p>
          <a:endParaRPr lang="tr-TR"/>
        </a:p>
      </dgm:t>
    </dgm:pt>
    <dgm:pt modelId="{698649D2-A1C1-42D6-9E60-0E2C9CF5AC5A}" type="pres">
      <dgm:prSet presAssocID="{BDC71B75-2B4A-4C0F-9610-791394B6699B}" presName="node" presStyleLbl="node1" presStyleIdx="2" presStyleCnt="5">
        <dgm:presLayoutVars>
          <dgm:bulletEnabled val="1"/>
        </dgm:presLayoutVars>
      </dgm:prSet>
      <dgm:spPr/>
      <dgm:t>
        <a:bodyPr/>
        <a:lstStyle/>
        <a:p>
          <a:endParaRPr lang="en-GB"/>
        </a:p>
      </dgm:t>
    </dgm:pt>
    <dgm:pt modelId="{C74324CA-11F1-4BFF-87F0-3E269F816596}" type="pres">
      <dgm:prSet presAssocID="{C0D33AAC-FCCA-4532-BE2D-DA1DF1B4B8E5}" presName="sibTrans" presStyleLbl="sibTrans2D1" presStyleIdx="2" presStyleCnt="5"/>
      <dgm:spPr/>
      <dgm:t>
        <a:bodyPr/>
        <a:lstStyle/>
        <a:p>
          <a:endParaRPr lang="tr-TR"/>
        </a:p>
      </dgm:t>
    </dgm:pt>
    <dgm:pt modelId="{71650762-F2CB-4F16-A677-148FD497F1DC}" type="pres">
      <dgm:prSet presAssocID="{C0D33AAC-FCCA-4532-BE2D-DA1DF1B4B8E5}" presName="connectorText" presStyleLbl="sibTrans2D1" presStyleIdx="2" presStyleCnt="5"/>
      <dgm:spPr/>
      <dgm:t>
        <a:bodyPr/>
        <a:lstStyle/>
        <a:p>
          <a:endParaRPr lang="tr-TR"/>
        </a:p>
      </dgm:t>
    </dgm:pt>
    <dgm:pt modelId="{21BDCB2A-7F9F-48A3-9A86-90340A597A95}" type="pres">
      <dgm:prSet presAssocID="{FFE1856A-AB93-484A-8787-B25D62C2A988}" presName="node" presStyleLbl="node1" presStyleIdx="3" presStyleCnt="5">
        <dgm:presLayoutVars>
          <dgm:bulletEnabled val="1"/>
        </dgm:presLayoutVars>
      </dgm:prSet>
      <dgm:spPr/>
      <dgm:t>
        <a:bodyPr/>
        <a:lstStyle/>
        <a:p>
          <a:endParaRPr lang="tr-TR"/>
        </a:p>
      </dgm:t>
    </dgm:pt>
    <dgm:pt modelId="{BEE9D0B2-5FBC-49AF-810E-C5E7B40B35A2}" type="pres">
      <dgm:prSet presAssocID="{96880158-F5DA-4281-BDCF-D6B37D0BEE3E}" presName="sibTrans" presStyleLbl="sibTrans2D1" presStyleIdx="3" presStyleCnt="5"/>
      <dgm:spPr/>
      <dgm:t>
        <a:bodyPr/>
        <a:lstStyle/>
        <a:p>
          <a:endParaRPr lang="tr-TR"/>
        </a:p>
      </dgm:t>
    </dgm:pt>
    <dgm:pt modelId="{31D10A69-F090-4630-8205-6D783537D6D0}" type="pres">
      <dgm:prSet presAssocID="{96880158-F5DA-4281-BDCF-D6B37D0BEE3E}" presName="connectorText" presStyleLbl="sibTrans2D1" presStyleIdx="3" presStyleCnt="5"/>
      <dgm:spPr/>
      <dgm:t>
        <a:bodyPr/>
        <a:lstStyle/>
        <a:p>
          <a:endParaRPr lang="tr-TR"/>
        </a:p>
      </dgm:t>
    </dgm:pt>
    <dgm:pt modelId="{23B25682-CB07-4FC0-A470-CCA4F0E19406}" type="pres">
      <dgm:prSet presAssocID="{F2AC55A4-5942-4FA2-8B29-8053B7908765}" presName="node" presStyleLbl="node1" presStyleIdx="4" presStyleCnt="5">
        <dgm:presLayoutVars>
          <dgm:bulletEnabled val="1"/>
        </dgm:presLayoutVars>
      </dgm:prSet>
      <dgm:spPr/>
      <dgm:t>
        <a:bodyPr/>
        <a:lstStyle/>
        <a:p>
          <a:endParaRPr lang="tr-TR"/>
        </a:p>
      </dgm:t>
    </dgm:pt>
    <dgm:pt modelId="{615B57E6-2671-487E-9152-2A6D8700426D}" type="pres">
      <dgm:prSet presAssocID="{95ADF60B-BCAE-4A6C-AFAC-79488C2939DD}" presName="sibTrans" presStyleLbl="sibTrans2D1" presStyleIdx="4" presStyleCnt="5"/>
      <dgm:spPr/>
      <dgm:t>
        <a:bodyPr/>
        <a:lstStyle/>
        <a:p>
          <a:endParaRPr lang="tr-TR"/>
        </a:p>
      </dgm:t>
    </dgm:pt>
    <dgm:pt modelId="{895E5F26-171B-4384-BC30-37F427D0F511}" type="pres">
      <dgm:prSet presAssocID="{95ADF60B-BCAE-4A6C-AFAC-79488C2939DD}" presName="connectorText" presStyleLbl="sibTrans2D1" presStyleIdx="4" presStyleCnt="5"/>
      <dgm:spPr/>
      <dgm:t>
        <a:bodyPr/>
        <a:lstStyle/>
        <a:p>
          <a:endParaRPr lang="tr-TR"/>
        </a:p>
      </dgm:t>
    </dgm:pt>
  </dgm:ptLst>
  <dgm:cxnLst>
    <dgm:cxn modelId="{75DCCD00-C6F4-497E-9548-7C56DD8AB220}" type="presOf" srcId="{BAE00DCA-70BD-4F3D-8C76-E3D1CE83954C}" destId="{A946C19E-58BF-435F-AC22-E3CB3F99C181}" srcOrd="0" destOrd="0" presId="urn:microsoft.com/office/officeart/2005/8/layout/cycle2"/>
    <dgm:cxn modelId="{CA90935F-1C0B-4F2E-AFBE-D8B4FD0A5675}" srcId="{309A44F9-10FD-4DF8-A555-7F0FF0BD0211}" destId="{F2AC55A4-5942-4FA2-8B29-8053B7908765}" srcOrd="4" destOrd="0" parTransId="{463B053C-458B-4B62-AF10-5D89C0DBAA6B}" sibTransId="{95ADF60B-BCAE-4A6C-AFAC-79488C2939DD}"/>
    <dgm:cxn modelId="{C9F6355E-E654-4724-851A-7F22635F4F33}" type="presOf" srcId="{73462F6B-A886-4B7F-9841-FED82879C34F}" destId="{974AF498-6C1D-4254-9941-5654FC49CE4F}" srcOrd="1" destOrd="0" presId="urn:microsoft.com/office/officeart/2005/8/layout/cycle2"/>
    <dgm:cxn modelId="{3B6E661F-699B-411A-8F60-8A07741B16B5}" type="presOf" srcId="{96880158-F5DA-4281-BDCF-D6B37D0BEE3E}" destId="{BEE9D0B2-5FBC-49AF-810E-C5E7B40B35A2}" srcOrd="0" destOrd="0" presId="urn:microsoft.com/office/officeart/2005/8/layout/cycle2"/>
    <dgm:cxn modelId="{3CC531BE-CEBA-4E48-825F-6037FD77A860}" type="presOf" srcId="{4B33479F-51F2-4C96-8EBE-CB92D2EF4831}" destId="{852EC62A-2F33-4330-8DA1-212F7A6F14B8}" srcOrd="0" destOrd="0" presId="urn:microsoft.com/office/officeart/2005/8/layout/cycle2"/>
    <dgm:cxn modelId="{94B54DF2-7EF0-4510-988A-0E6E57DDF93D}" srcId="{309A44F9-10FD-4DF8-A555-7F0FF0BD0211}" destId="{4B33479F-51F2-4C96-8EBE-CB92D2EF4831}" srcOrd="1" destOrd="0" parTransId="{BAF6480E-2EDE-47AD-8494-BC21341E3FB9}" sibTransId="{73462F6B-A886-4B7F-9841-FED82879C34F}"/>
    <dgm:cxn modelId="{2527D495-8EBE-41D9-A9A1-185F62A26511}" type="presOf" srcId="{73462F6B-A886-4B7F-9841-FED82879C34F}" destId="{E20C4687-88F4-49D6-8B05-195B5AEC2D2E}" srcOrd="0" destOrd="0" presId="urn:microsoft.com/office/officeart/2005/8/layout/cycle2"/>
    <dgm:cxn modelId="{0CF9E65B-F8A8-4643-9045-AC038744AAF7}" type="presOf" srcId="{F2AC55A4-5942-4FA2-8B29-8053B7908765}" destId="{23B25682-CB07-4FC0-A470-CCA4F0E19406}" srcOrd="0" destOrd="0" presId="urn:microsoft.com/office/officeart/2005/8/layout/cycle2"/>
    <dgm:cxn modelId="{200FCEC2-E03E-4B01-9690-91350B5322FD}" srcId="{309A44F9-10FD-4DF8-A555-7F0FF0BD0211}" destId="{FFE1856A-AB93-484A-8787-B25D62C2A988}" srcOrd="3" destOrd="0" parTransId="{A09D803F-3813-48E9-9BF3-A969DC888F74}" sibTransId="{96880158-F5DA-4281-BDCF-D6B37D0BEE3E}"/>
    <dgm:cxn modelId="{1AC3A725-64F5-4726-98B6-FD46B73F022C}" type="presOf" srcId="{95ADF60B-BCAE-4A6C-AFAC-79488C2939DD}" destId="{615B57E6-2671-487E-9152-2A6D8700426D}" srcOrd="0" destOrd="0" presId="urn:microsoft.com/office/officeart/2005/8/layout/cycle2"/>
    <dgm:cxn modelId="{BCBE3507-2DD7-4C33-A680-62B4D9121794}" srcId="{309A44F9-10FD-4DF8-A555-7F0FF0BD0211}" destId="{BAE00DCA-70BD-4F3D-8C76-E3D1CE83954C}" srcOrd="0" destOrd="0" parTransId="{9A831001-95F3-42ED-B0A4-BF474E67094C}" sibTransId="{0B3FCCC9-4A88-423B-9AD3-2C775C59FBF1}"/>
    <dgm:cxn modelId="{8F66BE6A-CD33-48FE-A4E8-916A26A6512F}" type="presOf" srcId="{0B3FCCC9-4A88-423B-9AD3-2C775C59FBF1}" destId="{0E814711-57E5-4C7C-9D69-01D1977077AF}" srcOrd="1" destOrd="0" presId="urn:microsoft.com/office/officeart/2005/8/layout/cycle2"/>
    <dgm:cxn modelId="{1C7FD6A9-F2FA-4B25-BFB8-283E58E21B62}" type="presOf" srcId="{0B3FCCC9-4A88-423B-9AD3-2C775C59FBF1}" destId="{F17063B2-652A-435A-83FF-BC1FF5E21E24}" srcOrd="0" destOrd="0" presId="urn:microsoft.com/office/officeart/2005/8/layout/cycle2"/>
    <dgm:cxn modelId="{EAE099E9-E5C7-472B-9436-D882457FFADB}" srcId="{309A44F9-10FD-4DF8-A555-7F0FF0BD0211}" destId="{BDC71B75-2B4A-4C0F-9610-791394B6699B}" srcOrd="2" destOrd="0" parTransId="{9A3DC152-5E47-46D4-B412-9D54723D95F0}" sibTransId="{C0D33AAC-FCCA-4532-BE2D-DA1DF1B4B8E5}"/>
    <dgm:cxn modelId="{FA634F70-657F-49BE-B825-EB2290CA3DDD}" type="presOf" srcId="{FFE1856A-AB93-484A-8787-B25D62C2A988}" destId="{21BDCB2A-7F9F-48A3-9A86-90340A597A95}" srcOrd="0" destOrd="0" presId="urn:microsoft.com/office/officeart/2005/8/layout/cycle2"/>
    <dgm:cxn modelId="{67E72E15-E508-477E-B8B0-FCF322A1B093}" type="presOf" srcId="{96880158-F5DA-4281-BDCF-D6B37D0BEE3E}" destId="{31D10A69-F090-4630-8205-6D783537D6D0}" srcOrd="1" destOrd="0" presId="urn:microsoft.com/office/officeart/2005/8/layout/cycle2"/>
    <dgm:cxn modelId="{521CEA5F-01FF-4FD2-B80B-F4833F589C18}" type="presOf" srcId="{C0D33AAC-FCCA-4532-BE2D-DA1DF1B4B8E5}" destId="{71650762-F2CB-4F16-A677-148FD497F1DC}" srcOrd="1" destOrd="0" presId="urn:microsoft.com/office/officeart/2005/8/layout/cycle2"/>
    <dgm:cxn modelId="{2A467063-13BF-49DB-A708-BF876C4E7972}" type="presOf" srcId="{BDC71B75-2B4A-4C0F-9610-791394B6699B}" destId="{698649D2-A1C1-42D6-9E60-0E2C9CF5AC5A}" srcOrd="0" destOrd="0" presId="urn:microsoft.com/office/officeart/2005/8/layout/cycle2"/>
    <dgm:cxn modelId="{50D0B576-251A-48BB-9665-E853B6059E55}" type="presOf" srcId="{309A44F9-10FD-4DF8-A555-7F0FF0BD0211}" destId="{53959901-842B-4958-98C5-75EA2DF8A51C}" srcOrd="0" destOrd="0" presId="urn:microsoft.com/office/officeart/2005/8/layout/cycle2"/>
    <dgm:cxn modelId="{08B6046D-EB68-4BD4-9CCC-0A5AD34E5A7F}" type="presOf" srcId="{C0D33AAC-FCCA-4532-BE2D-DA1DF1B4B8E5}" destId="{C74324CA-11F1-4BFF-87F0-3E269F816596}" srcOrd="0" destOrd="0" presId="urn:microsoft.com/office/officeart/2005/8/layout/cycle2"/>
    <dgm:cxn modelId="{424BFCA5-4408-4AEC-BFE4-55567FDCD863}" type="presOf" srcId="{95ADF60B-BCAE-4A6C-AFAC-79488C2939DD}" destId="{895E5F26-171B-4384-BC30-37F427D0F511}" srcOrd="1" destOrd="0" presId="urn:microsoft.com/office/officeart/2005/8/layout/cycle2"/>
    <dgm:cxn modelId="{7326933B-137D-4CC8-B745-7071B333DC23}" type="presParOf" srcId="{53959901-842B-4958-98C5-75EA2DF8A51C}" destId="{A946C19E-58BF-435F-AC22-E3CB3F99C181}" srcOrd="0" destOrd="0" presId="urn:microsoft.com/office/officeart/2005/8/layout/cycle2"/>
    <dgm:cxn modelId="{C6EC00CD-53C0-4408-8F43-11378942686F}" type="presParOf" srcId="{53959901-842B-4958-98C5-75EA2DF8A51C}" destId="{F17063B2-652A-435A-83FF-BC1FF5E21E24}" srcOrd="1" destOrd="0" presId="urn:microsoft.com/office/officeart/2005/8/layout/cycle2"/>
    <dgm:cxn modelId="{786D35A6-5F94-45FD-9FAD-1705FB5E0C80}" type="presParOf" srcId="{F17063B2-652A-435A-83FF-BC1FF5E21E24}" destId="{0E814711-57E5-4C7C-9D69-01D1977077AF}" srcOrd="0" destOrd="0" presId="urn:microsoft.com/office/officeart/2005/8/layout/cycle2"/>
    <dgm:cxn modelId="{3F8B65A9-3314-49D9-996D-B06F188C4826}" type="presParOf" srcId="{53959901-842B-4958-98C5-75EA2DF8A51C}" destId="{852EC62A-2F33-4330-8DA1-212F7A6F14B8}" srcOrd="2" destOrd="0" presId="urn:microsoft.com/office/officeart/2005/8/layout/cycle2"/>
    <dgm:cxn modelId="{F4FCDFB2-1E5A-4605-A565-B3A6F83E190F}" type="presParOf" srcId="{53959901-842B-4958-98C5-75EA2DF8A51C}" destId="{E20C4687-88F4-49D6-8B05-195B5AEC2D2E}" srcOrd="3" destOrd="0" presId="urn:microsoft.com/office/officeart/2005/8/layout/cycle2"/>
    <dgm:cxn modelId="{B4F6C040-490F-499B-BB3B-6D00C3441AFF}" type="presParOf" srcId="{E20C4687-88F4-49D6-8B05-195B5AEC2D2E}" destId="{974AF498-6C1D-4254-9941-5654FC49CE4F}" srcOrd="0" destOrd="0" presId="urn:microsoft.com/office/officeart/2005/8/layout/cycle2"/>
    <dgm:cxn modelId="{20BEE1D0-295F-43BB-A6CD-A0CD62AAEC77}" type="presParOf" srcId="{53959901-842B-4958-98C5-75EA2DF8A51C}" destId="{698649D2-A1C1-42D6-9E60-0E2C9CF5AC5A}" srcOrd="4" destOrd="0" presId="urn:microsoft.com/office/officeart/2005/8/layout/cycle2"/>
    <dgm:cxn modelId="{811EE192-3CAF-4135-B33C-35347BA1DD62}" type="presParOf" srcId="{53959901-842B-4958-98C5-75EA2DF8A51C}" destId="{C74324CA-11F1-4BFF-87F0-3E269F816596}" srcOrd="5" destOrd="0" presId="urn:microsoft.com/office/officeart/2005/8/layout/cycle2"/>
    <dgm:cxn modelId="{86B00F9F-B90F-4FD2-91BD-C35354259A29}" type="presParOf" srcId="{C74324CA-11F1-4BFF-87F0-3E269F816596}" destId="{71650762-F2CB-4F16-A677-148FD497F1DC}" srcOrd="0" destOrd="0" presId="urn:microsoft.com/office/officeart/2005/8/layout/cycle2"/>
    <dgm:cxn modelId="{EBBD8AA4-D423-420C-9470-B83586077B2D}" type="presParOf" srcId="{53959901-842B-4958-98C5-75EA2DF8A51C}" destId="{21BDCB2A-7F9F-48A3-9A86-90340A597A95}" srcOrd="6" destOrd="0" presId="urn:microsoft.com/office/officeart/2005/8/layout/cycle2"/>
    <dgm:cxn modelId="{869C2B38-4FD8-49C1-A603-98DA3C0A8BC7}" type="presParOf" srcId="{53959901-842B-4958-98C5-75EA2DF8A51C}" destId="{BEE9D0B2-5FBC-49AF-810E-C5E7B40B35A2}" srcOrd="7" destOrd="0" presId="urn:microsoft.com/office/officeart/2005/8/layout/cycle2"/>
    <dgm:cxn modelId="{186D5FF4-3058-4D41-8709-8D8B689FC59A}" type="presParOf" srcId="{BEE9D0B2-5FBC-49AF-810E-C5E7B40B35A2}" destId="{31D10A69-F090-4630-8205-6D783537D6D0}" srcOrd="0" destOrd="0" presId="urn:microsoft.com/office/officeart/2005/8/layout/cycle2"/>
    <dgm:cxn modelId="{151D59F9-740C-4591-8D5D-E4B725ED9D8B}" type="presParOf" srcId="{53959901-842B-4958-98C5-75EA2DF8A51C}" destId="{23B25682-CB07-4FC0-A470-CCA4F0E19406}" srcOrd="8" destOrd="0" presId="urn:microsoft.com/office/officeart/2005/8/layout/cycle2"/>
    <dgm:cxn modelId="{1F019507-D7DA-4784-8C6D-27416D33D491}" type="presParOf" srcId="{53959901-842B-4958-98C5-75EA2DF8A51C}" destId="{615B57E6-2671-487E-9152-2A6D8700426D}" srcOrd="9" destOrd="0" presId="urn:microsoft.com/office/officeart/2005/8/layout/cycle2"/>
    <dgm:cxn modelId="{3BD36A2E-09CE-46F3-A381-977762B3B030}" type="presParOf" srcId="{615B57E6-2671-487E-9152-2A6D8700426D}" destId="{895E5F26-171B-4384-BC30-37F427D0F51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C5AF90-5E57-49F5-B5A5-8ED9160BF01F}" type="doc">
      <dgm:prSet loTypeId="urn:microsoft.com/office/officeart/2009/3/layout/IncreasingArrowsProcess" loCatId="process" qsTypeId="urn:microsoft.com/office/officeart/2005/8/quickstyle/simple1" qsCatId="simple" csTypeId="urn:microsoft.com/office/officeart/2005/8/colors/colorful5" csCatId="colorful" phldr="1"/>
      <dgm:spPr/>
      <dgm:t>
        <a:bodyPr/>
        <a:lstStyle/>
        <a:p>
          <a:endParaRPr lang="en-GB"/>
        </a:p>
      </dgm:t>
    </dgm:pt>
    <dgm:pt modelId="{2BC487DB-3DB3-4F77-B85B-2DB65F009ED9}">
      <dgm:prSet phldrT="[Metin]"/>
      <dgm:spPr>
        <a:solidFill>
          <a:srgbClr val="5B9BD5"/>
        </a:solidFill>
      </dgm:spPr>
      <dgm:t>
        <a:bodyPr/>
        <a:lstStyle/>
        <a:p>
          <a:r>
            <a:rPr lang="tr-TR" dirty="0" smtClean="0"/>
            <a:t>Senaryo Öncesi</a:t>
          </a:r>
          <a:endParaRPr lang="en-GB" dirty="0"/>
        </a:p>
      </dgm:t>
    </dgm:pt>
    <dgm:pt modelId="{123D971E-B215-45DD-B19E-E4598E849B4F}" type="parTrans" cxnId="{4337CD37-E8C8-4BBB-8289-B3EC6B1BAEC1}">
      <dgm:prSet/>
      <dgm:spPr/>
      <dgm:t>
        <a:bodyPr/>
        <a:lstStyle/>
        <a:p>
          <a:endParaRPr lang="en-GB"/>
        </a:p>
      </dgm:t>
    </dgm:pt>
    <dgm:pt modelId="{55CC8CBA-BB78-4A1D-ADB4-C80F0F54E06F}" type="sibTrans" cxnId="{4337CD37-E8C8-4BBB-8289-B3EC6B1BAEC1}">
      <dgm:prSet/>
      <dgm:spPr/>
      <dgm:t>
        <a:bodyPr/>
        <a:lstStyle/>
        <a:p>
          <a:endParaRPr lang="en-GB"/>
        </a:p>
      </dgm:t>
    </dgm:pt>
    <dgm:pt modelId="{06D43B01-7B38-4891-88B7-53B04D4900BE}">
      <dgm:prSet phldrT="[Metin]"/>
      <dgm:spPr/>
      <dgm:t>
        <a:bodyPr/>
        <a:lstStyle/>
        <a:p>
          <a:r>
            <a:rPr lang="tr-TR" dirty="0" smtClean="0"/>
            <a:t>Araştırma</a:t>
          </a:r>
          <a:endParaRPr lang="en-GB" dirty="0"/>
        </a:p>
      </dgm:t>
    </dgm:pt>
    <dgm:pt modelId="{30463241-E5B5-4AFB-9559-94DAA44A2035}" type="parTrans" cxnId="{0BD443FD-E767-4375-AC81-AFE905DD5EB8}">
      <dgm:prSet/>
      <dgm:spPr/>
      <dgm:t>
        <a:bodyPr/>
        <a:lstStyle/>
        <a:p>
          <a:endParaRPr lang="en-GB"/>
        </a:p>
      </dgm:t>
    </dgm:pt>
    <dgm:pt modelId="{26770F6C-8A15-4BEA-839A-84FD961221AA}" type="sibTrans" cxnId="{0BD443FD-E767-4375-AC81-AFE905DD5EB8}">
      <dgm:prSet/>
      <dgm:spPr/>
      <dgm:t>
        <a:bodyPr/>
        <a:lstStyle/>
        <a:p>
          <a:endParaRPr lang="en-GB"/>
        </a:p>
      </dgm:t>
    </dgm:pt>
    <dgm:pt modelId="{ED538B3D-E277-45E2-982D-9922219E26A3}">
      <dgm:prSet phldrT="[Metin]"/>
      <dgm:spPr>
        <a:solidFill>
          <a:srgbClr val="4DC58D"/>
        </a:solidFill>
      </dgm:spPr>
      <dgm:t>
        <a:bodyPr/>
        <a:lstStyle/>
        <a:p>
          <a:r>
            <a:rPr lang="tr-TR" dirty="0" smtClean="0"/>
            <a:t>Workshop Sırasında</a:t>
          </a:r>
          <a:endParaRPr lang="en-GB" dirty="0"/>
        </a:p>
      </dgm:t>
    </dgm:pt>
    <dgm:pt modelId="{2B4EB5EA-23CD-41E5-B680-711FE6B3C369}" type="parTrans" cxnId="{8C2DA0C6-D0E4-443E-BE25-FFD65B63A678}">
      <dgm:prSet/>
      <dgm:spPr/>
      <dgm:t>
        <a:bodyPr/>
        <a:lstStyle/>
        <a:p>
          <a:endParaRPr lang="en-GB"/>
        </a:p>
      </dgm:t>
    </dgm:pt>
    <dgm:pt modelId="{6FF3C497-CEBB-4CCF-9DF7-657517A27806}" type="sibTrans" cxnId="{8C2DA0C6-D0E4-443E-BE25-FFD65B63A678}">
      <dgm:prSet/>
      <dgm:spPr/>
      <dgm:t>
        <a:bodyPr/>
        <a:lstStyle/>
        <a:p>
          <a:endParaRPr lang="en-GB"/>
        </a:p>
      </dgm:t>
    </dgm:pt>
    <dgm:pt modelId="{2C8B2EF1-7286-4925-9224-332CD6D5838A}">
      <dgm:prSet phldrT="[Metin]"/>
      <dgm:spPr/>
      <dgm:t>
        <a:bodyPr/>
        <a:lstStyle/>
        <a:p>
          <a:r>
            <a:rPr lang="tr-TR" dirty="0" smtClean="0"/>
            <a:t>Analiz</a:t>
          </a:r>
        </a:p>
        <a:p>
          <a:r>
            <a:rPr lang="tr-TR" dirty="0" smtClean="0"/>
            <a:t>Örnek Öyküler</a:t>
          </a:r>
          <a:endParaRPr lang="en-GB" dirty="0"/>
        </a:p>
      </dgm:t>
    </dgm:pt>
    <dgm:pt modelId="{84E6FE06-6CE7-458E-A4CD-54B638DF7555}" type="parTrans" cxnId="{3CECFA4D-AA99-4B2B-A48A-7448453975D1}">
      <dgm:prSet/>
      <dgm:spPr/>
      <dgm:t>
        <a:bodyPr/>
        <a:lstStyle/>
        <a:p>
          <a:endParaRPr lang="en-GB"/>
        </a:p>
      </dgm:t>
    </dgm:pt>
    <dgm:pt modelId="{CC87EBD7-4284-4006-9ED2-A5D3A6122F7F}" type="sibTrans" cxnId="{3CECFA4D-AA99-4B2B-A48A-7448453975D1}">
      <dgm:prSet/>
      <dgm:spPr/>
      <dgm:t>
        <a:bodyPr/>
        <a:lstStyle/>
        <a:p>
          <a:endParaRPr lang="en-GB"/>
        </a:p>
      </dgm:t>
    </dgm:pt>
    <dgm:pt modelId="{877747A8-813C-4C0B-BEFF-B64D7968C71D}">
      <dgm:prSet phldrT="[Metin]"/>
      <dgm:spPr>
        <a:solidFill>
          <a:srgbClr val="70AD47"/>
        </a:solidFill>
      </dgm:spPr>
      <dgm:t>
        <a:bodyPr/>
        <a:lstStyle/>
        <a:p>
          <a:r>
            <a:rPr lang="tr-TR" dirty="0" smtClean="0"/>
            <a:t>Değerlendirme </a:t>
          </a:r>
          <a:endParaRPr lang="en-GB" dirty="0"/>
        </a:p>
      </dgm:t>
    </dgm:pt>
    <dgm:pt modelId="{167AC9BB-5DD4-4380-BC96-23F0643FF9A0}" type="parTrans" cxnId="{E41553A9-C7AD-435F-802D-F3791ECC5BFA}">
      <dgm:prSet/>
      <dgm:spPr/>
      <dgm:t>
        <a:bodyPr/>
        <a:lstStyle/>
        <a:p>
          <a:endParaRPr lang="en-GB"/>
        </a:p>
      </dgm:t>
    </dgm:pt>
    <dgm:pt modelId="{79B92A86-836E-4299-93F8-46F5E95686BD}" type="sibTrans" cxnId="{E41553A9-C7AD-435F-802D-F3791ECC5BFA}">
      <dgm:prSet/>
      <dgm:spPr/>
      <dgm:t>
        <a:bodyPr/>
        <a:lstStyle/>
        <a:p>
          <a:endParaRPr lang="en-GB"/>
        </a:p>
      </dgm:t>
    </dgm:pt>
    <dgm:pt modelId="{7870E2AD-ECB2-42CE-9DE8-76A825E9E1A6}">
      <dgm:prSet phldrT="[Metin]"/>
      <dgm:spPr/>
      <dgm:t>
        <a:bodyPr/>
        <a:lstStyle/>
        <a:p>
          <a:r>
            <a:rPr lang="tr-TR" dirty="0" smtClean="0"/>
            <a:t>Senaryo – Ekran Görüntüsü Alma</a:t>
          </a:r>
        </a:p>
        <a:p>
          <a:endParaRPr lang="en-GB" dirty="0"/>
        </a:p>
      </dgm:t>
    </dgm:pt>
    <dgm:pt modelId="{96E1FB73-CFD7-4B1A-9B53-2E80F11455A6}" type="sibTrans" cxnId="{6712D043-3045-452A-9490-184DF2D3472A}">
      <dgm:prSet/>
      <dgm:spPr/>
      <dgm:t>
        <a:bodyPr/>
        <a:lstStyle/>
        <a:p>
          <a:endParaRPr lang="en-GB"/>
        </a:p>
      </dgm:t>
    </dgm:pt>
    <dgm:pt modelId="{C9EA5BC5-33E3-47E4-B9DF-37EFEF69AE97}" type="parTrans" cxnId="{6712D043-3045-452A-9490-184DF2D3472A}">
      <dgm:prSet/>
      <dgm:spPr/>
      <dgm:t>
        <a:bodyPr/>
        <a:lstStyle/>
        <a:p>
          <a:endParaRPr lang="en-GB"/>
        </a:p>
      </dgm:t>
    </dgm:pt>
    <dgm:pt modelId="{0476C58A-75AC-4AB5-BDE0-EE963D3091EA}" type="pres">
      <dgm:prSet presAssocID="{2EC5AF90-5E57-49F5-B5A5-8ED9160BF01F}" presName="Name0" presStyleCnt="0">
        <dgm:presLayoutVars>
          <dgm:chMax val="5"/>
          <dgm:chPref val="5"/>
          <dgm:dir/>
          <dgm:animLvl val="lvl"/>
        </dgm:presLayoutVars>
      </dgm:prSet>
      <dgm:spPr/>
      <dgm:t>
        <a:bodyPr/>
        <a:lstStyle/>
        <a:p>
          <a:endParaRPr lang="tr-TR"/>
        </a:p>
      </dgm:t>
    </dgm:pt>
    <dgm:pt modelId="{BCA1C987-23EE-4AC3-B15F-DB6133539E10}" type="pres">
      <dgm:prSet presAssocID="{2BC487DB-3DB3-4F77-B85B-2DB65F009ED9}" presName="parentText1" presStyleLbl="node1" presStyleIdx="0" presStyleCnt="3" custLinFactNeighborX="97" custLinFactNeighborY="-4596">
        <dgm:presLayoutVars>
          <dgm:chMax/>
          <dgm:chPref val="3"/>
          <dgm:bulletEnabled val="1"/>
        </dgm:presLayoutVars>
      </dgm:prSet>
      <dgm:spPr/>
      <dgm:t>
        <a:bodyPr/>
        <a:lstStyle/>
        <a:p>
          <a:endParaRPr lang="en-GB"/>
        </a:p>
      </dgm:t>
    </dgm:pt>
    <dgm:pt modelId="{8455F032-3E48-4793-BD3A-4393831F93EE}" type="pres">
      <dgm:prSet presAssocID="{2BC487DB-3DB3-4F77-B85B-2DB65F009ED9}" presName="childText1" presStyleLbl="solidAlignAcc1" presStyleIdx="0" presStyleCnt="3">
        <dgm:presLayoutVars>
          <dgm:chMax val="0"/>
          <dgm:chPref val="0"/>
          <dgm:bulletEnabled val="1"/>
        </dgm:presLayoutVars>
      </dgm:prSet>
      <dgm:spPr/>
      <dgm:t>
        <a:bodyPr/>
        <a:lstStyle/>
        <a:p>
          <a:endParaRPr lang="tr-TR"/>
        </a:p>
      </dgm:t>
    </dgm:pt>
    <dgm:pt modelId="{998929F9-2B4D-4647-8D02-A3099A964246}" type="pres">
      <dgm:prSet presAssocID="{ED538B3D-E277-45E2-982D-9922219E26A3}" presName="parentText2" presStyleLbl="node1" presStyleIdx="1" presStyleCnt="3">
        <dgm:presLayoutVars>
          <dgm:chMax/>
          <dgm:chPref val="3"/>
          <dgm:bulletEnabled val="1"/>
        </dgm:presLayoutVars>
      </dgm:prSet>
      <dgm:spPr/>
      <dgm:t>
        <a:bodyPr/>
        <a:lstStyle/>
        <a:p>
          <a:endParaRPr lang="tr-TR"/>
        </a:p>
      </dgm:t>
    </dgm:pt>
    <dgm:pt modelId="{864954F3-0F41-4C50-9FE9-8FFD895D1F5E}" type="pres">
      <dgm:prSet presAssocID="{ED538B3D-E277-45E2-982D-9922219E26A3}" presName="childText2" presStyleLbl="solidAlignAcc1" presStyleIdx="1" presStyleCnt="3">
        <dgm:presLayoutVars>
          <dgm:chMax val="0"/>
          <dgm:chPref val="0"/>
          <dgm:bulletEnabled val="1"/>
        </dgm:presLayoutVars>
      </dgm:prSet>
      <dgm:spPr/>
      <dgm:t>
        <a:bodyPr/>
        <a:lstStyle/>
        <a:p>
          <a:endParaRPr lang="en-GB"/>
        </a:p>
      </dgm:t>
    </dgm:pt>
    <dgm:pt modelId="{B392ACF9-CDF5-4527-B359-D8A889B6E50D}" type="pres">
      <dgm:prSet presAssocID="{877747A8-813C-4C0B-BEFF-B64D7968C71D}" presName="parentText3" presStyleLbl="node1" presStyleIdx="2" presStyleCnt="3">
        <dgm:presLayoutVars>
          <dgm:chMax/>
          <dgm:chPref val="3"/>
          <dgm:bulletEnabled val="1"/>
        </dgm:presLayoutVars>
      </dgm:prSet>
      <dgm:spPr/>
      <dgm:t>
        <a:bodyPr/>
        <a:lstStyle/>
        <a:p>
          <a:endParaRPr lang="en-GB"/>
        </a:p>
      </dgm:t>
    </dgm:pt>
    <dgm:pt modelId="{A5A417C7-4CBB-454F-B4D2-9DEE0AE0133C}" type="pres">
      <dgm:prSet presAssocID="{877747A8-813C-4C0B-BEFF-B64D7968C71D}" presName="childText3" presStyleLbl="solidAlignAcc1" presStyleIdx="2" presStyleCnt="3">
        <dgm:presLayoutVars>
          <dgm:chMax val="0"/>
          <dgm:chPref val="0"/>
          <dgm:bulletEnabled val="1"/>
        </dgm:presLayoutVars>
      </dgm:prSet>
      <dgm:spPr/>
      <dgm:t>
        <a:bodyPr/>
        <a:lstStyle/>
        <a:p>
          <a:endParaRPr lang="en-GB"/>
        </a:p>
      </dgm:t>
    </dgm:pt>
  </dgm:ptLst>
  <dgm:cxnLst>
    <dgm:cxn modelId="{6712D043-3045-452A-9490-184DF2D3472A}" srcId="{877747A8-813C-4C0B-BEFF-B64D7968C71D}" destId="{7870E2AD-ECB2-42CE-9DE8-76A825E9E1A6}" srcOrd="0" destOrd="0" parTransId="{C9EA5BC5-33E3-47E4-B9DF-37EFEF69AE97}" sibTransId="{96E1FB73-CFD7-4B1A-9B53-2E80F11455A6}"/>
    <dgm:cxn modelId="{4337CD37-E8C8-4BBB-8289-B3EC6B1BAEC1}" srcId="{2EC5AF90-5E57-49F5-B5A5-8ED9160BF01F}" destId="{2BC487DB-3DB3-4F77-B85B-2DB65F009ED9}" srcOrd="0" destOrd="0" parTransId="{123D971E-B215-45DD-B19E-E4598E849B4F}" sibTransId="{55CC8CBA-BB78-4A1D-ADB4-C80F0F54E06F}"/>
    <dgm:cxn modelId="{0C51AE77-DF69-4A4B-BE45-26B07FE2A011}" type="presOf" srcId="{ED538B3D-E277-45E2-982D-9922219E26A3}" destId="{998929F9-2B4D-4647-8D02-A3099A964246}" srcOrd="0" destOrd="0" presId="urn:microsoft.com/office/officeart/2009/3/layout/IncreasingArrowsProcess"/>
    <dgm:cxn modelId="{60F2E197-8524-4CE4-97F8-4A4E74CB9DAE}" type="presOf" srcId="{877747A8-813C-4C0B-BEFF-B64D7968C71D}" destId="{B392ACF9-CDF5-4527-B359-D8A889B6E50D}" srcOrd="0" destOrd="0" presId="urn:microsoft.com/office/officeart/2009/3/layout/IncreasingArrowsProcess"/>
    <dgm:cxn modelId="{3CECFA4D-AA99-4B2B-A48A-7448453975D1}" srcId="{ED538B3D-E277-45E2-982D-9922219E26A3}" destId="{2C8B2EF1-7286-4925-9224-332CD6D5838A}" srcOrd="0" destOrd="0" parTransId="{84E6FE06-6CE7-458E-A4CD-54B638DF7555}" sibTransId="{CC87EBD7-4284-4006-9ED2-A5D3A6122F7F}"/>
    <dgm:cxn modelId="{0BD443FD-E767-4375-AC81-AFE905DD5EB8}" srcId="{2BC487DB-3DB3-4F77-B85B-2DB65F009ED9}" destId="{06D43B01-7B38-4891-88B7-53B04D4900BE}" srcOrd="0" destOrd="0" parTransId="{30463241-E5B5-4AFB-9559-94DAA44A2035}" sibTransId="{26770F6C-8A15-4BEA-839A-84FD961221AA}"/>
    <dgm:cxn modelId="{7DA7D502-973B-4DFE-95B2-BDC9177B0CD5}" type="presOf" srcId="{06D43B01-7B38-4891-88B7-53B04D4900BE}" destId="{8455F032-3E48-4793-BD3A-4393831F93EE}" srcOrd="0" destOrd="0" presId="urn:microsoft.com/office/officeart/2009/3/layout/IncreasingArrowsProcess"/>
    <dgm:cxn modelId="{8C2DA0C6-D0E4-443E-BE25-FFD65B63A678}" srcId="{2EC5AF90-5E57-49F5-B5A5-8ED9160BF01F}" destId="{ED538B3D-E277-45E2-982D-9922219E26A3}" srcOrd="1" destOrd="0" parTransId="{2B4EB5EA-23CD-41E5-B680-711FE6B3C369}" sibTransId="{6FF3C497-CEBB-4CCF-9DF7-657517A27806}"/>
    <dgm:cxn modelId="{31B375C2-ED59-457C-80B1-626208B8F0C4}" type="presOf" srcId="{2EC5AF90-5E57-49F5-B5A5-8ED9160BF01F}" destId="{0476C58A-75AC-4AB5-BDE0-EE963D3091EA}" srcOrd="0" destOrd="0" presId="urn:microsoft.com/office/officeart/2009/3/layout/IncreasingArrowsProcess"/>
    <dgm:cxn modelId="{19779B84-C693-4EE1-9EE3-0673108955A3}" type="presOf" srcId="{7870E2AD-ECB2-42CE-9DE8-76A825E9E1A6}" destId="{A5A417C7-4CBB-454F-B4D2-9DEE0AE0133C}" srcOrd="0" destOrd="0" presId="urn:microsoft.com/office/officeart/2009/3/layout/IncreasingArrowsProcess"/>
    <dgm:cxn modelId="{B20B514A-E2AA-4803-8543-AB54A1C43518}" type="presOf" srcId="{2C8B2EF1-7286-4925-9224-332CD6D5838A}" destId="{864954F3-0F41-4C50-9FE9-8FFD895D1F5E}" srcOrd="0" destOrd="0" presId="urn:microsoft.com/office/officeart/2009/3/layout/IncreasingArrowsProcess"/>
    <dgm:cxn modelId="{E41553A9-C7AD-435F-802D-F3791ECC5BFA}" srcId="{2EC5AF90-5E57-49F5-B5A5-8ED9160BF01F}" destId="{877747A8-813C-4C0B-BEFF-B64D7968C71D}" srcOrd="2" destOrd="0" parTransId="{167AC9BB-5DD4-4380-BC96-23F0643FF9A0}" sibTransId="{79B92A86-836E-4299-93F8-46F5E95686BD}"/>
    <dgm:cxn modelId="{79D22105-90C7-40A5-A6B7-DF3613B96112}" type="presOf" srcId="{2BC487DB-3DB3-4F77-B85B-2DB65F009ED9}" destId="{BCA1C987-23EE-4AC3-B15F-DB6133539E10}" srcOrd="0" destOrd="0" presId="urn:microsoft.com/office/officeart/2009/3/layout/IncreasingArrowsProcess"/>
    <dgm:cxn modelId="{5E256E75-7E1A-489C-ABC1-38273C32D33E}" type="presParOf" srcId="{0476C58A-75AC-4AB5-BDE0-EE963D3091EA}" destId="{BCA1C987-23EE-4AC3-B15F-DB6133539E10}" srcOrd="0" destOrd="0" presId="urn:microsoft.com/office/officeart/2009/3/layout/IncreasingArrowsProcess"/>
    <dgm:cxn modelId="{6F544E63-AA32-4F23-B235-CF9B94108A3C}" type="presParOf" srcId="{0476C58A-75AC-4AB5-BDE0-EE963D3091EA}" destId="{8455F032-3E48-4793-BD3A-4393831F93EE}" srcOrd="1" destOrd="0" presId="urn:microsoft.com/office/officeart/2009/3/layout/IncreasingArrowsProcess"/>
    <dgm:cxn modelId="{CC173B41-36D8-4DFA-BBC6-03AD8C72D206}" type="presParOf" srcId="{0476C58A-75AC-4AB5-BDE0-EE963D3091EA}" destId="{998929F9-2B4D-4647-8D02-A3099A964246}" srcOrd="2" destOrd="0" presId="urn:microsoft.com/office/officeart/2009/3/layout/IncreasingArrowsProcess"/>
    <dgm:cxn modelId="{13E2C64E-18E3-45C4-8BBD-9C6722896F1D}" type="presParOf" srcId="{0476C58A-75AC-4AB5-BDE0-EE963D3091EA}" destId="{864954F3-0F41-4C50-9FE9-8FFD895D1F5E}" srcOrd="3" destOrd="0" presId="urn:microsoft.com/office/officeart/2009/3/layout/IncreasingArrowsProcess"/>
    <dgm:cxn modelId="{9F7E0C84-4972-46C5-B1C0-E0C86F6BCE48}" type="presParOf" srcId="{0476C58A-75AC-4AB5-BDE0-EE963D3091EA}" destId="{B392ACF9-CDF5-4527-B359-D8A889B6E50D}" srcOrd="4" destOrd="0" presId="urn:microsoft.com/office/officeart/2009/3/layout/IncreasingArrowsProcess"/>
    <dgm:cxn modelId="{2C111638-8ECF-4FCD-90E4-316663AD40B0}" type="presParOf" srcId="{0476C58A-75AC-4AB5-BDE0-EE963D3091EA}" destId="{A5A417C7-4CBB-454F-B4D2-9DEE0AE0133C}"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1C79C9-AA15-4817-A3FF-09034BD4114C}"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n-GB"/>
        </a:p>
      </dgm:t>
    </dgm:pt>
    <dgm:pt modelId="{B89258AB-50AA-44CD-8084-48A57D106CA4}">
      <dgm:prSet phldrT="[Metin]"/>
      <dgm:spPr>
        <a:solidFill>
          <a:schemeClr val="tx2">
            <a:lumMod val="75000"/>
          </a:schemeClr>
        </a:solidFill>
      </dgm:spPr>
      <dgm:t>
        <a:bodyPr/>
        <a:lstStyle/>
        <a:p>
          <a:r>
            <a:rPr lang="tr-TR" dirty="0" smtClean="0"/>
            <a:t>Reaktif ve </a:t>
          </a:r>
          <a:r>
            <a:rPr lang="tr-TR" dirty="0" err="1" smtClean="0"/>
            <a:t>Proaktif</a:t>
          </a:r>
          <a:endParaRPr lang="en-GB" dirty="0"/>
        </a:p>
      </dgm:t>
    </dgm:pt>
    <dgm:pt modelId="{9F9188FB-DE48-4B5C-B9C1-D1EB33E68C69}" type="parTrans" cxnId="{5C44E167-57CD-4556-ACC9-B834C5ABDC69}">
      <dgm:prSet/>
      <dgm:spPr/>
      <dgm:t>
        <a:bodyPr/>
        <a:lstStyle/>
        <a:p>
          <a:endParaRPr lang="en-GB"/>
        </a:p>
      </dgm:t>
    </dgm:pt>
    <dgm:pt modelId="{7AD8A1A7-D939-4477-AE68-07FA9910D811}" type="sibTrans" cxnId="{5C44E167-57CD-4556-ACC9-B834C5ABDC69}">
      <dgm:prSet/>
      <dgm:spPr/>
      <dgm:t>
        <a:bodyPr/>
        <a:lstStyle/>
        <a:p>
          <a:endParaRPr lang="en-GB"/>
        </a:p>
      </dgm:t>
    </dgm:pt>
    <dgm:pt modelId="{DBEB9011-E0F5-4FE2-8C96-5A09036D5D3A}">
      <dgm:prSet phldrT="[Metin]"/>
      <dgm:spPr>
        <a:solidFill>
          <a:schemeClr val="tx2">
            <a:lumMod val="75000"/>
          </a:schemeClr>
        </a:solidFill>
      </dgm:spPr>
      <dgm:t>
        <a:bodyPr/>
        <a:lstStyle/>
        <a:p>
          <a:r>
            <a:rPr lang="tr-TR" dirty="0" smtClean="0"/>
            <a:t>Geri Bildirim</a:t>
          </a:r>
          <a:endParaRPr lang="en-GB" dirty="0"/>
        </a:p>
      </dgm:t>
    </dgm:pt>
    <dgm:pt modelId="{5F19A085-D197-4F1E-8D50-92178F371D2E}" type="parTrans" cxnId="{C19611BE-DBBB-4E82-BB71-ABC382BC6C48}">
      <dgm:prSet/>
      <dgm:spPr/>
      <dgm:t>
        <a:bodyPr/>
        <a:lstStyle/>
        <a:p>
          <a:endParaRPr lang="en-GB"/>
        </a:p>
      </dgm:t>
    </dgm:pt>
    <dgm:pt modelId="{76620096-184C-40CA-977E-B49782DEF713}" type="sibTrans" cxnId="{C19611BE-DBBB-4E82-BB71-ABC382BC6C48}">
      <dgm:prSet/>
      <dgm:spPr/>
      <dgm:t>
        <a:bodyPr/>
        <a:lstStyle/>
        <a:p>
          <a:endParaRPr lang="en-GB"/>
        </a:p>
      </dgm:t>
    </dgm:pt>
    <dgm:pt modelId="{FAAFC435-4694-493A-82D4-86D8F8218B31}">
      <dgm:prSet phldrT="[Metin]"/>
      <dgm:spPr>
        <a:solidFill>
          <a:schemeClr val="tx2">
            <a:lumMod val="75000"/>
          </a:schemeClr>
        </a:solidFill>
      </dgm:spPr>
      <dgm:t>
        <a:bodyPr/>
        <a:lstStyle/>
        <a:p>
          <a:r>
            <a:rPr lang="tr-TR" dirty="0" smtClean="0"/>
            <a:t>Destek</a:t>
          </a:r>
          <a:endParaRPr lang="en-GB" dirty="0"/>
        </a:p>
      </dgm:t>
    </dgm:pt>
    <dgm:pt modelId="{60D7DC62-205D-4A81-B5E0-98189C8D62C7}" type="parTrans" cxnId="{CB0BB21A-EFAB-4CA9-94DF-EB1678746734}">
      <dgm:prSet/>
      <dgm:spPr/>
      <dgm:t>
        <a:bodyPr/>
        <a:lstStyle/>
        <a:p>
          <a:endParaRPr lang="en-GB"/>
        </a:p>
      </dgm:t>
    </dgm:pt>
    <dgm:pt modelId="{D6244506-B7AD-46D0-B834-FFF2FEC59492}" type="sibTrans" cxnId="{CB0BB21A-EFAB-4CA9-94DF-EB1678746734}">
      <dgm:prSet/>
      <dgm:spPr/>
      <dgm:t>
        <a:bodyPr/>
        <a:lstStyle/>
        <a:p>
          <a:endParaRPr lang="en-GB"/>
        </a:p>
      </dgm:t>
    </dgm:pt>
    <dgm:pt modelId="{82DACFAF-2A7D-48EF-A8BC-33C68703EB5E}">
      <dgm:prSet phldrT="[Metin]"/>
      <dgm:spPr>
        <a:solidFill>
          <a:schemeClr val="tx2">
            <a:lumMod val="75000"/>
          </a:schemeClr>
        </a:solidFill>
      </dgm:spPr>
      <dgm:t>
        <a:bodyPr/>
        <a:lstStyle/>
        <a:p>
          <a:r>
            <a:rPr lang="tr-TR" dirty="0" smtClean="0"/>
            <a:t>Cesaret</a:t>
          </a:r>
          <a:endParaRPr lang="en-GB" dirty="0"/>
        </a:p>
      </dgm:t>
    </dgm:pt>
    <dgm:pt modelId="{6EFAB239-7D41-4120-B786-426D2706D116}" type="parTrans" cxnId="{322DEF09-AAD6-4D23-AB1E-22A5C92A36A6}">
      <dgm:prSet/>
      <dgm:spPr/>
      <dgm:t>
        <a:bodyPr/>
        <a:lstStyle/>
        <a:p>
          <a:endParaRPr lang="en-GB"/>
        </a:p>
      </dgm:t>
    </dgm:pt>
    <dgm:pt modelId="{6BABD867-CAB6-4043-8E3B-19B08E088FFE}" type="sibTrans" cxnId="{322DEF09-AAD6-4D23-AB1E-22A5C92A36A6}">
      <dgm:prSet/>
      <dgm:spPr/>
      <dgm:t>
        <a:bodyPr/>
        <a:lstStyle/>
        <a:p>
          <a:endParaRPr lang="en-GB"/>
        </a:p>
      </dgm:t>
    </dgm:pt>
    <dgm:pt modelId="{0C81F162-46DC-49C1-B004-AF6CAA0831C0}">
      <dgm:prSet phldrT="[Metin]"/>
      <dgm:spPr>
        <a:solidFill>
          <a:schemeClr val="tx2">
            <a:lumMod val="75000"/>
          </a:schemeClr>
        </a:solidFill>
      </dgm:spPr>
      <dgm:t>
        <a:bodyPr/>
        <a:lstStyle/>
        <a:p>
          <a:r>
            <a:rPr lang="tr-TR" dirty="0" smtClean="0"/>
            <a:t>Teşvik</a:t>
          </a:r>
          <a:endParaRPr lang="en-GB" dirty="0"/>
        </a:p>
      </dgm:t>
    </dgm:pt>
    <dgm:pt modelId="{0014C0D3-54E3-4D44-AC98-8D396D238FB5}" type="parTrans" cxnId="{0437CA5D-5A87-4CA6-AD66-0AD88142D3B8}">
      <dgm:prSet/>
      <dgm:spPr/>
      <dgm:t>
        <a:bodyPr/>
        <a:lstStyle/>
        <a:p>
          <a:endParaRPr lang="en-GB"/>
        </a:p>
      </dgm:t>
    </dgm:pt>
    <dgm:pt modelId="{5725A23D-6754-4766-AF6A-56A567FCEB7B}" type="sibTrans" cxnId="{0437CA5D-5A87-4CA6-AD66-0AD88142D3B8}">
      <dgm:prSet/>
      <dgm:spPr/>
      <dgm:t>
        <a:bodyPr/>
        <a:lstStyle/>
        <a:p>
          <a:endParaRPr lang="en-GB"/>
        </a:p>
      </dgm:t>
    </dgm:pt>
    <dgm:pt modelId="{6F3E213C-E475-4E5D-83A6-CED81BFB5C73}">
      <dgm:prSet phldrT="[Metin]"/>
      <dgm:spPr>
        <a:solidFill>
          <a:schemeClr val="tx2">
            <a:lumMod val="75000"/>
          </a:schemeClr>
        </a:solidFill>
      </dgm:spPr>
      <dgm:t>
        <a:bodyPr/>
        <a:lstStyle/>
        <a:p>
          <a:r>
            <a:rPr lang="tr-TR" dirty="0" smtClean="0"/>
            <a:t>Sabır</a:t>
          </a:r>
          <a:endParaRPr lang="en-GB" dirty="0"/>
        </a:p>
      </dgm:t>
    </dgm:pt>
    <dgm:pt modelId="{53A3C0FE-1F92-4650-8F49-AA728B4E131F}" type="parTrans" cxnId="{DFE211C3-4B22-44A3-AA95-D5F43C6C1859}">
      <dgm:prSet/>
      <dgm:spPr/>
      <dgm:t>
        <a:bodyPr/>
        <a:lstStyle/>
        <a:p>
          <a:endParaRPr lang="en-GB"/>
        </a:p>
      </dgm:t>
    </dgm:pt>
    <dgm:pt modelId="{76929540-2FCB-4DBA-9D9B-FB59F554BFC4}" type="sibTrans" cxnId="{DFE211C3-4B22-44A3-AA95-D5F43C6C1859}">
      <dgm:prSet/>
      <dgm:spPr/>
      <dgm:t>
        <a:bodyPr/>
        <a:lstStyle/>
        <a:p>
          <a:endParaRPr lang="en-GB"/>
        </a:p>
      </dgm:t>
    </dgm:pt>
    <dgm:pt modelId="{E1433791-610B-4DBD-BBA5-A39758C3DC80}">
      <dgm:prSet phldrT="[Metin]"/>
      <dgm:spPr>
        <a:solidFill>
          <a:schemeClr val="accent6">
            <a:lumMod val="20000"/>
            <a:lumOff val="80000"/>
          </a:schemeClr>
        </a:solidFill>
      </dgm:spPr>
      <dgm:t>
        <a:bodyPr/>
        <a:lstStyle/>
        <a:p>
          <a:r>
            <a:rPr lang="tr-TR" dirty="0" smtClean="0"/>
            <a:t>Aktif Dinleme</a:t>
          </a:r>
          <a:endParaRPr lang="en-GB" dirty="0"/>
        </a:p>
      </dgm:t>
    </dgm:pt>
    <dgm:pt modelId="{6AE2BB55-1980-4853-86EF-93AFE1D6963B}" type="parTrans" cxnId="{CC62D389-08E3-48AB-B05C-F20EFBB5579E}">
      <dgm:prSet/>
      <dgm:spPr/>
      <dgm:t>
        <a:bodyPr/>
        <a:lstStyle/>
        <a:p>
          <a:endParaRPr lang="en-GB"/>
        </a:p>
      </dgm:t>
    </dgm:pt>
    <dgm:pt modelId="{B23827D7-F0B4-4B29-B0A3-0480973C67FC}" type="sibTrans" cxnId="{CC62D389-08E3-48AB-B05C-F20EFBB5579E}">
      <dgm:prSet/>
      <dgm:spPr/>
      <dgm:t>
        <a:bodyPr/>
        <a:lstStyle/>
        <a:p>
          <a:endParaRPr lang="en-GB"/>
        </a:p>
      </dgm:t>
    </dgm:pt>
    <dgm:pt modelId="{C1FCDA22-2F30-45E5-8AB9-E108861EE8A8}">
      <dgm:prSet phldrT="[Metin]"/>
      <dgm:spPr>
        <a:solidFill>
          <a:schemeClr val="accent6">
            <a:lumMod val="20000"/>
            <a:lumOff val="80000"/>
          </a:schemeClr>
        </a:solidFill>
      </dgm:spPr>
      <dgm:t>
        <a:bodyPr/>
        <a:lstStyle/>
        <a:p>
          <a:r>
            <a:rPr lang="tr-TR" dirty="0" smtClean="0"/>
            <a:t>Katılım Motivasyonu</a:t>
          </a:r>
          <a:endParaRPr lang="en-GB" dirty="0"/>
        </a:p>
      </dgm:t>
    </dgm:pt>
    <dgm:pt modelId="{813B8D3F-54D1-4561-B378-743F2A0EBB9C}" type="parTrans" cxnId="{7FEA4B8D-775A-4708-84E1-342BCC1AE1BE}">
      <dgm:prSet/>
      <dgm:spPr/>
      <dgm:t>
        <a:bodyPr/>
        <a:lstStyle/>
        <a:p>
          <a:endParaRPr lang="en-GB"/>
        </a:p>
      </dgm:t>
    </dgm:pt>
    <dgm:pt modelId="{AAD8BD3D-C1AD-4C96-A970-239A3959BF35}" type="sibTrans" cxnId="{7FEA4B8D-775A-4708-84E1-342BCC1AE1BE}">
      <dgm:prSet/>
      <dgm:spPr/>
      <dgm:t>
        <a:bodyPr/>
        <a:lstStyle/>
        <a:p>
          <a:endParaRPr lang="en-GB"/>
        </a:p>
      </dgm:t>
    </dgm:pt>
    <dgm:pt modelId="{0703FA0F-0EC7-4CD2-BF60-776F62691F29}">
      <dgm:prSet phldrT="[Metin]"/>
      <dgm:spPr>
        <a:solidFill>
          <a:schemeClr val="accent6">
            <a:lumMod val="20000"/>
            <a:lumOff val="80000"/>
          </a:schemeClr>
        </a:solidFill>
      </dgm:spPr>
      <dgm:t>
        <a:bodyPr/>
        <a:lstStyle/>
        <a:p>
          <a:r>
            <a:rPr lang="tr-TR" dirty="0" smtClean="0"/>
            <a:t>Güven</a:t>
          </a:r>
          <a:endParaRPr lang="en-GB" dirty="0"/>
        </a:p>
      </dgm:t>
    </dgm:pt>
    <dgm:pt modelId="{47A1F473-360A-4984-B88E-3E8A12427F08}" type="parTrans" cxnId="{B5B77820-2188-49A9-B982-37827ED12FB8}">
      <dgm:prSet/>
      <dgm:spPr/>
      <dgm:t>
        <a:bodyPr/>
        <a:lstStyle/>
        <a:p>
          <a:endParaRPr lang="en-GB"/>
        </a:p>
      </dgm:t>
    </dgm:pt>
    <dgm:pt modelId="{909E52EE-C607-4224-A142-92E590C0F764}" type="sibTrans" cxnId="{B5B77820-2188-49A9-B982-37827ED12FB8}">
      <dgm:prSet/>
      <dgm:spPr/>
      <dgm:t>
        <a:bodyPr/>
        <a:lstStyle/>
        <a:p>
          <a:endParaRPr lang="en-GB"/>
        </a:p>
      </dgm:t>
    </dgm:pt>
    <dgm:pt modelId="{E19AD962-38D9-46A6-8881-D6D19311CBFC}" type="pres">
      <dgm:prSet presAssocID="{FF1C79C9-AA15-4817-A3FF-09034BD4114C}" presName="mainComposite" presStyleCnt="0">
        <dgm:presLayoutVars>
          <dgm:chPref val="1"/>
          <dgm:dir/>
          <dgm:animOne val="branch"/>
          <dgm:animLvl val="lvl"/>
          <dgm:resizeHandles val="exact"/>
        </dgm:presLayoutVars>
      </dgm:prSet>
      <dgm:spPr/>
      <dgm:t>
        <a:bodyPr/>
        <a:lstStyle/>
        <a:p>
          <a:endParaRPr lang="tr-TR"/>
        </a:p>
      </dgm:t>
    </dgm:pt>
    <dgm:pt modelId="{566AFC47-08B4-4610-A72E-390CB16668D5}" type="pres">
      <dgm:prSet presAssocID="{FF1C79C9-AA15-4817-A3FF-09034BD4114C}" presName="hierFlow" presStyleCnt="0"/>
      <dgm:spPr/>
    </dgm:pt>
    <dgm:pt modelId="{E0153F5E-CBD2-460F-8134-1A0DD4508A17}" type="pres">
      <dgm:prSet presAssocID="{FF1C79C9-AA15-4817-A3FF-09034BD4114C}" presName="firstBuf" presStyleCnt="0"/>
      <dgm:spPr/>
    </dgm:pt>
    <dgm:pt modelId="{8B19962B-C2C1-43AC-9777-AD914E64A0F9}" type="pres">
      <dgm:prSet presAssocID="{FF1C79C9-AA15-4817-A3FF-09034BD4114C}" presName="hierChild1" presStyleCnt="0">
        <dgm:presLayoutVars>
          <dgm:chPref val="1"/>
          <dgm:animOne val="branch"/>
          <dgm:animLvl val="lvl"/>
        </dgm:presLayoutVars>
      </dgm:prSet>
      <dgm:spPr/>
    </dgm:pt>
    <dgm:pt modelId="{0BA898D7-DAB2-4393-8574-F782DFA0B16A}" type="pres">
      <dgm:prSet presAssocID="{B89258AB-50AA-44CD-8084-48A57D106CA4}" presName="Name17" presStyleCnt="0"/>
      <dgm:spPr/>
    </dgm:pt>
    <dgm:pt modelId="{894E893A-B7EB-4F01-80FE-2674DFC0E7E8}" type="pres">
      <dgm:prSet presAssocID="{B89258AB-50AA-44CD-8084-48A57D106CA4}" presName="level1Shape" presStyleLbl="node0" presStyleIdx="0" presStyleCnt="1">
        <dgm:presLayoutVars>
          <dgm:chPref val="3"/>
        </dgm:presLayoutVars>
      </dgm:prSet>
      <dgm:spPr/>
      <dgm:t>
        <a:bodyPr/>
        <a:lstStyle/>
        <a:p>
          <a:endParaRPr lang="en-GB"/>
        </a:p>
      </dgm:t>
    </dgm:pt>
    <dgm:pt modelId="{C3FA8F50-BEE9-45F4-8709-A3D938226ABA}" type="pres">
      <dgm:prSet presAssocID="{B89258AB-50AA-44CD-8084-48A57D106CA4}" presName="hierChild2" presStyleCnt="0"/>
      <dgm:spPr/>
    </dgm:pt>
    <dgm:pt modelId="{DBEAE279-7686-4FE4-B80C-14AB99D5347A}" type="pres">
      <dgm:prSet presAssocID="{5F19A085-D197-4F1E-8D50-92178F371D2E}" presName="Name25" presStyleLbl="parChTrans1D2" presStyleIdx="0" presStyleCnt="2"/>
      <dgm:spPr/>
      <dgm:t>
        <a:bodyPr/>
        <a:lstStyle/>
        <a:p>
          <a:endParaRPr lang="tr-TR"/>
        </a:p>
      </dgm:t>
    </dgm:pt>
    <dgm:pt modelId="{820CA28F-6A8E-4F6C-8C35-4B16A912482A}" type="pres">
      <dgm:prSet presAssocID="{5F19A085-D197-4F1E-8D50-92178F371D2E}" presName="connTx" presStyleLbl="parChTrans1D2" presStyleIdx="0" presStyleCnt="2"/>
      <dgm:spPr/>
      <dgm:t>
        <a:bodyPr/>
        <a:lstStyle/>
        <a:p>
          <a:endParaRPr lang="tr-TR"/>
        </a:p>
      </dgm:t>
    </dgm:pt>
    <dgm:pt modelId="{D39CAA53-75F0-43E1-B4E6-96B0FA931B1E}" type="pres">
      <dgm:prSet presAssocID="{DBEB9011-E0F5-4FE2-8C96-5A09036D5D3A}" presName="Name30" presStyleCnt="0"/>
      <dgm:spPr/>
    </dgm:pt>
    <dgm:pt modelId="{66EB5968-DF93-4C2D-919D-B4BCAD158A1D}" type="pres">
      <dgm:prSet presAssocID="{DBEB9011-E0F5-4FE2-8C96-5A09036D5D3A}" presName="level2Shape" presStyleLbl="node2" presStyleIdx="0" presStyleCnt="2"/>
      <dgm:spPr/>
      <dgm:t>
        <a:bodyPr/>
        <a:lstStyle/>
        <a:p>
          <a:endParaRPr lang="tr-TR"/>
        </a:p>
      </dgm:t>
    </dgm:pt>
    <dgm:pt modelId="{B24F521D-087C-4CCE-BAEE-0A346EA1A022}" type="pres">
      <dgm:prSet presAssocID="{DBEB9011-E0F5-4FE2-8C96-5A09036D5D3A}" presName="hierChild3" presStyleCnt="0"/>
      <dgm:spPr/>
    </dgm:pt>
    <dgm:pt modelId="{4A02A577-B61D-4DD9-9FAB-2930ABCFDE40}" type="pres">
      <dgm:prSet presAssocID="{60D7DC62-205D-4A81-B5E0-98189C8D62C7}" presName="Name25" presStyleLbl="parChTrans1D3" presStyleIdx="0" presStyleCnt="3"/>
      <dgm:spPr/>
      <dgm:t>
        <a:bodyPr/>
        <a:lstStyle/>
        <a:p>
          <a:endParaRPr lang="tr-TR"/>
        </a:p>
      </dgm:t>
    </dgm:pt>
    <dgm:pt modelId="{4DBAC505-083E-491B-ACC0-D96984855FE8}" type="pres">
      <dgm:prSet presAssocID="{60D7DC62-205D-4A81-B5E0-98189C8D62C7}" presName="connTx" presStyleLbl="parChTrans1D3" presStyleIdx="0" presStyleCnt="3"/>
      <dgm:spPr/>
      <dgm:t>
        <a:bodyPr/>
        <a:lstStyle/>
        <a:p>
          <a:endParaRPr lang="tr-TR"/>
        </a:p>
      </dgm:t>
    </dgm:pt>
    <dgm:pt modelId="{A826E7E5-ED95-4B71-807B-00589C07CF8E}" type="pres">
      <dgm:prSet presAssocID="{FAAFC435-4694-493A-82D4-86D8F8218B31}" presName="Name30" presStyleCnt="0"/>
      <dgm:spPr/>
    </dgm:pt>
    <dgm:pt modelId="{0045D921-85B7-4D8F-8839-D172F7CAA47C}" type="pres">
      <dgm:prSet presAssocID="{FAAFC435-4694-493A-82D4-86D8F8218B31}" presName="level2Shape" presStyleLbl="node3" presStyleIdx="0" presStyleCnt="3"/>
      <dgm:spPr/>
      <dgm:t>
        <a:bodyPr/>
        <a:lstStyle/>
        <a:p>
          <a:endParaRPr lang="tr-TR"/>
        </a:p>
      </dgm:t>
    </dgm:pt>
    <dgm:pt modelId="{C6D48C55-03B2-401A-B0A3-B383D439312C}" type="pres">
      <dgm:prSet presAssocID="{FAAFC435-4694-493A-82D4-86D8F8218B31}" presName="hierChild3" presStyleCnt="0"/>
      <dgm:spPr/>
    </dgm:pt>
    <dgm:pt modelId="{B5704678-E543-43E8-9571-43A28034FFAD}" type="pres">
      <dgm:prSet presAssocID="{6EFAB239-7D41-4120-B786-426D2706D116}" presName="Name25" presStyleLbl="parChTrans1D3" presStyleIdx="1" presStyleCnt="3"/>
      <dgm:spPr/>
      <dgm:t>
        <a:bodyPr/>
        <a:lstStyle/>
        <a:p>
          <a:endParaRPr lang="tr-TR"/>
        </a:p>
      </dgm:t>
    </dgm:pt>
    <dgm:pt modelId="{2F6256AE-9779-46AA-9D5F-F8BF12CDD5D9}" type="pres">
      <dgm:prSet presAssocID="{6EFAB239-7D41-4120-B786-426D2706D116}" presName="connTx" presStyleLbl="parChTrans1D3" presStyleIdx="1" presStyleCnt="3"/>
      <dgm:spPr/>
      <dgm:t>
        <a:bodyPr/>
        <a:lstStyle/>
        <a:p>
          <a:endParaRPr lang="tr-TR"/>
        </a:p>
      </dgm:t>
    </dgm:pt>
    <dgm:pt modelId="{8DA98AA2-1B58-42AD-96C4-A918C4E6F033}" type="pres">
      <dgm:prSet presAssocID="{82DACFAF-2A7D-48EF-A8BC-33C68703EB5E}" presName="Name30" presStyleCnt="0"/>
      <dgm:spPr/>
    </dgm:pt>
    <dgm:pt modelId="{CBF622AF-72E7-4D88-AB46-1057DF7C9729}" type="pres">
      <dgm:prSet presAssocID="{82DACFAF-2A7D-48EF-A8BC-33C68703EB5E}" presName="level2Shape" presStyleLbl="node3" presStyleIdx="1" presStyleCnt="3"/>
      <dgm:spPr/>
      <dgm:t>
        <a:bodyPr/>
        <a:lstStyle/>
        <a:p>
          <a:endParaRPr lang="en-GB"/>
        </a:p>
      </dgm:t>
    </dgm:pt>
    <dgm:pt modelId="{55D17B11-42E7-4342-BCC6-80CB51A57A5F}" type="pres">
      <dgm:prSet presAssocID="{82DACFAF-2A7D-48EF-A8BC-33C68703EB5E}" presName="hierChild3" presStyleCnt="0"/>
      <dgm:spPr/>
    </dgm:pt>
    <dgm:pt modelId="{1ED784D3-33D9-4881-8234-AD0948B1226E}" type="pres">
      <dgm:prSet presAssocID="{0014C0D3-54E3-4D44-AC98-8D396D238FB5}" presName="Name25" presStyleLbl="parChTrans1D2" presStyleIdx="1" presStyleCnt="2"/>
      <dgm:spPr/>
      <dgm:t>
        <a:bodyPr/>
        <a:lstStyle/>
        <a:p>
          <a:endParaRPr lang="tr-TR"/>
        </a:p>
      </dgm:t>
    </dgm:pt>
    <dgm:pt modelId="{1CDBB3B9-157D-4783-9395-5385E527BA2F}" type="pres">
      <dgm:prSet presAssocID="{0014C0D3-54E3-4D44-AC98-8D396D238FB5}" presName="connTx" presStyleLbl="parChTrans1D2" presStyleIdx="1" presStyleCnt="2"/>
      <dgm:spPr/>
      <dgm:t>
        <a:bodyPr/>
        <a:lstStyle/>
        <a:p>
          <a:endParaRPr lang="tr-TR"/>
        </a:p>
      </dgm:t>
    </dgm:pt>
    <dgm:pt modelId="{713CB7CD-23F3-48BA-A5EE-F30DC6099AE4}" type="pres">
      <dgm:prSet presAssocID="{0C81F162-46DC-49C1-B004-AF6CAA0831C0}" presName="Name30" presStyleCnt="0"/>
      <dgm:spPr/>
    </dgm:pt>
    <dgm:pt modelId="{AD494710-F708-43EC-A925-63F07F4311F3}" type="pres">
      <dgm:prSet presAssocID="{0C81F162-46DC-49C1-B004-AF6CAA0831C0}" presName="level2Shape" presStyleLbl="node2" presStyleIdx="1" presStyleCnt="2"/>
      <dgm:spPr/>
      <dgm:t>
        <a:bodyPr/>
        <a:lstStyle/>
        <a:p>
          <a:endParaRPr lang="tr-TR"/>
        </a:p>
      </dgm:t>
    </dgm:pt>
    <dgm:pt modelId="{937CF910-169F-4D49-A78F-42D9D8B34210}" type="pres">
      <dgm:prSet presAssocID="{0C81F162-46DC-49C1-B004-AF6CAA0831C0}" presName="hierChild3" presStyleCnt="0"/>
      <dgm:spPr/>
    </dgm:pt>
    <dgm:pt modelId="{06320922-9B83-487A-86D0-2D2551AF799E}" type="pres">
      <dgm:prSet presAssocID="{53A3C0FE-1F92-4650-8F49-AA728B4E131F}" presName="Name25" presStyleLbl="parChTrans1D3" presStyleIdx="2" presStyleCnt="3"/>
      <dgm:spPr/>
      <dgm:t>
        <a:bodyPr/>
        <a:lstStyle/>
        <a:p>
          <a:endParaRPr lang="tr-TR"/>
        </a:p>
      </dgm:t>
    </dgm:pt>
    <dgm:pt modelId="{3316428F-5278-4281-BAD3-3DC8D33C1833}" type="pres">
      <dgm:prSet presAssocID="{53A3C0FE-1F92-4650-8F49-AA728B4E131F}" presName="connTx" presStyleLbl="parChTrans1D3" presStyleIdx="2" presStyleCnt="3"/>
      <dgm:spPr/>
      <dgm:t>
        <a:bodyPr/>
        <a:lstStyle/>
        <a:p>
          <a:endParaRPr lang="tr-TR"/>
        </a:p>
      </dgm:t>
    </dgm:pt>
    <dgm:pt modelId="{3727C5DA-90A9-4611-BB1C-09C293BEEFC0}" type="pres">
      <dgm:prSet presAssocID="{6F3E213C-E475-4E5D-83A6-CED81BFB5C73}" presName="Name30" presStyleCnt="0"/>
      <dgm:spPr/>
    </dgm:pt>
    <dgm:pt modelId="{F59F3443-8EEE-4D03-9767-D3C537087BB2}" type="pres">
      <dgm:prSet presAssocID="{6F3E213C-E475-4E5D-83A6-CED81BFB5C73}" presName="level2Shape" presStyleLbl="node3" presStyleIdx="2" presStyleCnt="3"/>
      <dgm:spPr/>
      <dgm:t>
        <a:bodyPr/>
        <a:lstStyle/>
        <a:p>
          <a:endParaRPr lang="tr-TR"/>
        </a:p>
      </dgm:t>
    </dgm:pt>
    <dgm:pt modelId="{1C487D89-1C0F-48D3-A28A-430ED889C1D6}" type="pres">
      <dgm:prSet presAssocID="{6F3E213C-E475-4E5D-83A6-CED81BFB5C73}" presName="hierChild3" presStyleCnt="0"/>
      <dgm:spPr/>
    </dgm:pt>
    <dgm:pt modelId="{3714D537-6D87-4B19-B304-11ECBB5A0128}" type="pres">
      <dgm:prSet presAssocID="{FF1C79C9-AA15-4817-A3FF-09034BD4114C}" presName="bgShapesFlow" presStyleCnt="0"/>
      <dgm:spPr/>
    </dgm:pt>
    <dgm:pt modelId="{A06F51F6-DD4F-4FB2-A9B8-2346F0E4FEC2}" type="pres">
      <dgm:prSet presAssocID="{E1433791-610B-4DBD-BBA5-A39758C3DC80}" presName="rectComp" presStyleCnt="0"/>
      <dgm:spPr/>
    </dgm:pt>
    <dgm:pt modelId="{85A1D446-9D88-42AF-B06A-09D3AEDCB443}" type="pres">
      <dgm:prSet presAssocID="{E1433791-610B-4DBD-BBA5-A39758C3DC80}" presName="bgRect" presStyleLbl="bgShp" presStyleIdx="0" presStyleCnt="3"/>
      <dgm:spPr/>
      <dgm:t>
        <a:bodyPr/>
        <a:lstStyle/>
        <a:p>
          <a:endParaRPr lang="en-GB"/>
        </a:p>
      </dgm:t>
    </dgm:pt>
    <dgm:pt modelId="{B4C163F8-9DFC-498C-A264-65B652E8C0F5}" type="pres">
      <dgm:prSet presAssocID="{E1433791-610B-4DBD-BBA5-A39758C3DC80}" presName="bgRectTx" presStyleLbl="bgShp" presStyleIdx="0" presStyleCnt="3">
        <dgm:presLayoutVars>
          <dgm:bulletEnabled val="1"/>
        </dgm:presLayoutVars>
      </dgm:prSet>
      <dgm:spPr/>
      <dgm:t>
        <a:bodyPr/>
        <a:lstStyle/>
        <a:p>
          <a:endParaRPr lang="en-GB"/>
        </a:p>
      </dgm:t>
    </dgm:pt>
    <dgm:pt modelId="{B02FF62D-8C68-43FB-B919-B3C2E3A6AFB9}" type="pres">
      <dgm:prSet presAssocID="{E1433791-610B-4DBD-BBA5-A39758C3DC80}" presName="spComp" presStyleCnt="0"/>
      <dgm:spPr/>
    </dgm:pt>
    <dgm:pt modelId="{2E045643-1A39-40D7-BB6C-2208CE0B3AFF}" type="pres">
      <dgm:prSet presAssocID="{E1433791-610B-4DBD-BBA5-A39758C3DC80}" presName="hSp" presStyleCnt="0"/>
      <dgm:spPr/>
    </dgm:pt>
    <dgm:pt modelId="{8AB85B1E-3F2C-4A95-A5AA-E8124C8EBD02}" type="pres">
      <dgm:prSet presAssocID="{C1FCDA22-2F30-45E5-8AB9-E108861EE8A8}" presName="rectComp" presStyleCnt="0"/>
      <dgm:spPr/>
    </dgm:pt>
    <dgm:pt modelId="{DC1FAA02-C2E5-4D0F-9070-6A082140DCFB}" type="pres">
      <dgm:prSet presAssocID="{C1FCDA22-2F30-45E5-8AB9-E108861EE8A8}" presName="bgRect" presStyleLbl="bgShp" presStyleIdx="1" presStyleCnt="3"/>
      <dgm:spPr/>
      <dgm:t>
        <a:bodyPr/>
        <a:lstStyle/>
        <a:p>
          <a:endParaRPr lang="tr-TR"/>
        </a:p>
      </dgm:t>
    </dgm:pt>
    <dgm:pt modelId="{43A9EE2D-2E56-40B2-BA42-49E3FAB83831}" type="pres">
      <dgm:prSet presAssocID="{C1FCDA22-2F30-45E5-8AB9-E108861EE8A8}" presName="bgRectTx" presStyleLbl="bgShp" presStyleIdx="1" presStyleCnt="3">
        <dgm:presLayoutVars>
          <dgm:bulletEnabled val="1"/>
        </dgm:presLayoutVars>
      </dgm:prSet>
      <dgm:spPr/>
      <dgm:t>
        <a:bodyPr/>
        <a:lstStyle/>
        <a:p>
          <a:endParaRPr lang="tr-TR"/>
        </a:p>
      </dgm:t>
    </dgm:pt>
    <dgm:pt modelId="{1FF76023-B2D0-413D-8F7F-8B9B0B4A388D}" type="pres">
      <dgm:prSet presAssocID="{C1FCDA22-2F30-45E5-8AB9-E108861EE8A8}" presName="spComp" presStyleCnt="0"/>
      <dgm:spPr/>
    </dgm:pt>
    <dgm:pt modelId="{3A0916CB-8EA1-4C51-8FFE-9B0F28EF5EB7}" type="pres">
      <dgm:prSet presAssocID="{C1FCDA22-2F30-45E5-8AB9-E108861EE8A8}" presName="hSp" presStyleCnt="0"/>
      <dgm:spPr/>
    </dgm:pt>
    <dgm:pt modelId="{BDAE9448-F8FC-454E-93D3-27DBA63941AE}" type="pres">
      <dgm:prSet presAssocID="{0703FA0F-0EC7-4CD2-BF60-776F62691F29}" presName="rectComp" presStyleCnt="0"/>
      <dgm:spPr/>
    </dgm:pt>
    <dgm:pt modelId="{5B3A36D7-2A33-4D90-AC1C-D5228379DA9A}" type="pres">
      <dgm:prSet presAssocID="{0703FA0F-0EC7-4CD2-BF60-776F62691F29}" presName="bgRect" presStyleLbl="bgShp" presStyleIdx="2" presStyleCnt="3"/>
      <dgm:spPr/>
      <dgm:t>
        <a:bodyPr/>
        <a:lstStyle/>
        <a:p>
          <a:endParaRPr lang="en-GB"/>
        </a:p>
      </dgm:t>
    </dgm:pt>
    <dgm:pt modelId="{561DE5F7-2EDD-4E8F-8C70-909B96D5823E}" type="pres">
      <dgm:prSet presAssocID="{0703FA0F-0EC7-4CD2-BF60-776F62691F29}" presName="bgRectTx" presStyleLbl="bgShp" presStyleIdx="2" presStyleCnt="3">
        <dgm:presLayoutVars>
          <dgm:bulletEnabled val="1"/>
        </dgm:presLayoutVars>
      </dgm:prSet>
      <dgm:spPr/>
      <dgm:t>
        <a:bodyPr/>
        <a:lstStyle/>
        <a:p>
          <a:endParaRPr lang="en-GB"/>
        </a:p>
      </dgm:t>
    </dgm:pt>
  </dgm:ptLst>
  <dgm:cxnLst>
    <dgm:cxn modelId="{E54603B1-B0D7-48FD-97EC-76364FC08C71}" type="presOf" srcId="{6EFAB239-7D41-4120-B786-426D2706D116}" destId="{B5704678-E543-43E8-9571-43A28034FFAD}" srcOrd="0" destOrd="0" presId="urn:microsoft.com/office/officeart/2005/8/layout/hierarchy5"/>
    <dgm:cxn modelId="{DFE211C3-4B22-44A3-AA95-D5F43C6C1859}" srcId="{0C81F162-46DC-49C1-B004-AF6CAA0831C0}" destId="{6F3E213C-E475-4E5D-83A6-CED81BFB5C73}" srcOrd="0" destOrd="0" parTransId="{53A3C0FE-1F92-4650-8F49-AA728B4E131F}" sibTransId="{76929540-2FCB-4DBA-9D9B-FB59F554BFC4}"/>
    <dgm:cxn modelId="{D6D76564-ED7E-4AB8-AC85-0CEC003C2101}" type="presOf" srcId="{E1433791-610B-4DBD-BBA5-A39758C3DC80}" destId="{B4C163F8-9DFC-498C-A264-65B652E8C0F5}" srcOrd="1" destOrd="0" presId="urn:microsoft.com/office/officeart/2005/8/layout/hierarchy5"/>
    <dgm:cxn modelId="{5C44E167-57CD-4556-ACC9-B834C5ABDC69}" srcId="{FF1C79C9-AA15-4817-A3FF-09034BD4114C}" destId="{B89258AB-50AA-44CD-8084-48A57D106CA4}" srcOrd="0" destOrd="0" parTransId="{9F9188FB-DE48-4B5C-B9C1-D1EB33E68C69}" sibTransId="{7AD8A1A7-D939-4477-AE68-07FA9910D811}"/>
    <dgm:cxn modelId="{C81CE59B-C66E-4A27-B40F-57FC2CD4CFB1}" type="presOf" srcId="{0703FA0F-0EC7-4CD2-BF60-776F62691F29}" destId="{561DE5F7-2EDD-4E8F-8C70-909B96D5823E}" srcOrd="1" destOrd="0" presId="urn:microsoft.com/office/officeart/2005/8/layout/hierarchy5"/>
    <dgm:cxn modelId="{22FAB9E2-82B9-4F76-A66B-C1D6EA8C24FF}" type="presOf" srcId="{0C81F162-46DC-49C1-B004-AF6CAA0831C0}" destId="{AD494710-F708-43EC-A925-63F07F4311F3}" srcOrd="0" destOrd="0" presId="urn:microsoft.com/office/officeart/2005/8/layout/hierarchy5"/>
    <dgm:cxn modelId="{249F4B4F-F4F1-448E-ADF7-39A83D557F90}" type="presOf" srcId="{6F3E213C-E475-4E5D-83A6-CED81BFB5C73}" destId="{F59F3443-8EEE-4D03-9767-D3C537087BB2}" srcOrd="0" destOrd="0" presId="urn:microsoft.com/office/officeart/2005/8/layout/hierarchy5"/>
    <dgm:cxn modelId="{05DE4A8B-FCFF-4545-8846-A95E9D765318}" type="presOf" srcId="{0703FA0F-0EC7-4CD2-BF60-776F62691F29}" destId="{5B3A36D7-2A33-4D90-AC1C-D5228379DA9A}" srcOrd="0" destOrd="0" presId="urn:microsoft.com/office/officeart/2005/8/layout/hierarchy5"/>
    <dgm:cxn modelId="{FC75C02F-147B-44CE-923D-64FBA861B944}" type="presOf" srcId="{53A3C0FE-1F92-4650-8F49-AA728B4E131F}" destId="{3316428F-5278-4281-BAD3-3DC8D33C1833}" srcOrd="1" destOrd="0" presId="urn:microsoft.com/office/officeart/2005/8/layout/hierarchy5"/>
    <dgm:cxn modelId="{322DEF09-AAD6-4D23-AB1E-22A5C92A36A6}" srcId="{DBEB9011-E0F5-4FE2-8C96-5A09036D5D3A}" destId="{82DACFAF-2A7D-48EF-A8BC-33C68703EB5E}" srcOrd="1" destOrd="0" parTransId="{6EFAB239-7D41-4120-B786-426D2706D116}" sibTransId="{6BABD867-CAB6-4043-8E3B-19B08E088FFE}"/>
    <dgm:cxn modelId="{6E416A61-5689-4AB1-B48C-C5177F56DE93}" type="presOf" srcId="{0014C0D3-54E3-4D44-AC98-8D396D238FB5}" destId="{1ED784D3-33D9-4881-8234-AD0948B1226E}" srcOrd="0" destOrd="0" presId="urn:microsoft.com/office/officeart/2005/8/layout/hierarchy5"/>
    <dgm:cxn modelId="{02E24B1D-2F9C-466E-80F1-0B57242A51A6}" type="presOf" srcId="{82DACFAF-2A7D-48EF-A8BC-33C68703EB5E}" destId="{CBF622AF-72E7-4D88-AB46-1057DF7C9729}" srcOrd="0" destOrd="0" presId="urn:microsoft.com/office/officeart/2005/8/layout/hierarchy5"/>
    <dgm:cxn modelId="{4A386074-3273-4162-BFF6-975A1C30D0C4}" type="presOf" srcId="{0014C0D3-54E3-4D44-AC98-8D396D238FB5}" destId="{1CDBB3B9-157D-4783-9395-5385E527BA2F}" srcOrd="1" destOrd="0" presId="urn:microsoft.com/office/officeart/2005/8/layout/hierarchy5"/>
    <dgm:cxn modelId="{7CF13FB1-2352-4127-AA64-8A49BDB3798B}" type="presOf" srcId="{FF1C79C9-AA15-4817-A3FF-09034BD4114C}" destId="{E19AD962-38D9-46A6-8881-D6D19311CBFC}" srcOrd="0" destOrd="0" presId="urn:microsoft.com/office/officeart/2005/8/layout/hierarchy5"/>
    <dgm:cxn modelId="{7784872F-1990-406A-8D67-9C310B5DB23B}" type="presOf" srcId="{E1433791-610B-4DBD-BBA5-A39758C3DC80}" destId="{85A1D446-9D88-42AF-B06A-09D3AEDCB443}" srcOrd="0" destOrd="0" presId="urn:microsoft.com/office/officeart/2005/8/layout/hierarchy5"/>
    <dgm:cxn modelId="{0437CA5D-5A87-4CA6-AD66-0AD88142D3B8}" srcId="{B89258AB-50AA-44CD-8084-48A57D106CA4}" destId="{0C81F162-46DC-49C1-B004-AF6CAA0831C0}" srcOrd="1" destOrd="0" parTransId="{0014C0D3-54E3-4D44-AC98-8D396D238FB5}" sibTransId="{5725A23D-6754-4766-AF6A-56A567FCEB7B}"/>
    <dgm:cxn modelId="{BC5EA6FF-7C8B-49C4-AF92-F0245553C378}" type="presOf" srcId="{B89258AB-50AA-44CD-8084-48A57D106CA4}" destId="{894E893A-B7EB-4F01-80FE-2674DFC0E7E8}" srcOrd="0" destOrd="0" presId="urn:microsoft.com/office/officeart/2005/8/layout/hierarchy5"/>
    <dgm:cxn modelId="{65F3CEDB-C97B-4034-8221-512A312A6855}" type="presOf" srcId="{60D7DC62-205D-4A81-B5E0-98189C8D62C7}" destId="{4DBAC505-083E-491B-ACC0-D96984855FE8}" srcOrd="1" destOrd="0" presId="urn:microsoft.com/office/officeart/2005/8/layout/hierarchy5"/>
    <dgm:cxn modelId="{977351BE-F548-4F03-9D20-40B80AEF4041}" type="presOf" srcId="{5F19A085-D197-4F1E-8D50-92178F371D2E}" destId="{DBEAE279-7686-4FE4-B80C-14AB99D5347A}" srcOrd="0" destOrd="0" presId="urn:microsoft.com/office/officeart/2005/8/layout/hierarchy5"/>
    <dgm:cxn modelId="{AB02520E-AEE1-4980-976D-4D928737AD80}" type="presOf" srcId="{5F19A085-D197-4F1E-8D50-92178F371D2E}" destId="{820CA28F-6A8E-4F6C-8C35-4B16A912482A}" srcOrd="1" destOrd="0" presId="urn:microsoft.com/office/officeart/2005/8/layout/hierarchy5"/>
    <dgm:cxn modelId="{CC62D389-08E3-48AB-B05C-F20EFBB5579E}" srcId="{FF1C79C9-AA15-4817-A3FF-09034BD4114C}" destId="{E1433791-610B-4DBD-BBA5-A39758C3DC80}" srcOrd="1" destOrd="0" parTransId="{6AE2BB55-1980-4853-86EF-93AFE1D6963B}" sibTransId="{B23827D7-F0B4-4B29-B0A3-0480973C67FC}"/>
    <dgm:cxn modelId="{7FEA4B8D-775A-4708-84E1-342BCC1AE1BE}" srcId="{FF1C79C9-AA15-4817-A3FF-09034BD4114C}" destId="{C1FCDA22-2F30-45E5-8AB9-E108861EE8A8}" srcOrd="2" destOrd="0" parTransId="{813B8D3F-54D1-4561-B378-743F2A0EBB9C}" sibTransId="{AAD8BD3D-C1AD-4C96-A970-239A3959BF35}"/>
    <dgm:cxn modelId="{C19611BE-DBBB-4E82-BB71-ABC382BC6C48}" srcId="{B89258AB-50AA-44CD-8084-48A57D106CA4}" destId="{DBEB9011-E0F5-4FE2-8C96-5A09036D5D3A}" srcOrd="0" destOrd="0" parTransId="{5F19A085-D197-4F1E-8D50-92178F371D2E}" sibTransId="{76620096-184C-40CA-977E-B49782DEF713}"/>
    <dgm:cxn modelId="{B5B77820-2188-49A9-B982-37827ED12FB8}" srcId="{FF1C79C9-AA15-4817-A3FF-09034BD4114C}" destId="{0703FA0F-0EC7-4CD2-BF60-776F62691F29}" srcOrd="3" destOrd="0" parTransId="{47A1F473-360A-4984-B88E-3E8A12427F08}" sibTransId="{909E52EE-C607-4224-A142-92E590C0F764}"/>
    <dgm:cxn modelId="{C1354EDA-0F61-413C-A456-48107DDCBF9A}" type="presOf" srcId="{C1FCDA22-2F30-45E5-8AB9-E108861EE8A8}" destId="{DC1FAA02-C2E5-4D0F-9070-6A082140DCFB}" srcOrd="0" destOrd="0" presId="urn:microsoft.com/office/officeart/2005/8/layout/hierarchy5"/>
    <dgm:cxn modelId="{DB250D4C-6B15-42FF-B24A-357F3B344D04}" type="presOf" srcId="{60D7DC62-205D-4A81-B5E0-98189C8D62C7}" destId="{4A02A577-B61D-4DD9-9FAB-2930ABCFDE40}" srcOrd="0" destOrd="0" presId="urn:microsoft.com/office/officeart/2005/8/layout/hierarchy5"/>
    <dgm:cxn modelId="{23ECF400-A415-476F-967D-7074C5E1763F}" type="presOf" srcId="{6EFAB239-7D41-4120-B786-426D2706D116}" destId="{2F6256AE-9779-46AA-9D5F-F8BF12CDD5D9}" srcOrd="1" destOrd="0" presId="urn:microsoft.com/office/officeart/2005/8/layout/hierarchy5"/>
    <dgm:cxn modelId="{6B71C4D7-4FED-46EA-96AC-F0F13BD204E3}" type="presOf" srcId="{53A3C0FE-1F92-4650-8F49-AA728B4E131F}" destId="{06320922-9B83-487A-86D0-2D2551AF799E}" srcOrd="0" destOrd="0" presId="urn:microsoft.com/office/officeart/2005/8/layout/hierarchy5"/>
    <dgm:cxn modelId="{F857663E-F923-43D0-AF0E-EF3D93C3975F}" type="presOf" srcId="{FAAFC435-4694-493A-82D4-86D8F8218B31}" destId="{0045D921-85B7-4D8F-8839-D172F7CAA47C}" srcOrd="0" destOrd="0" presId="urn:microsoft.com/office/officeart/2005/8/layout/hierarchy5"/>
    <dgm:cxn modelId="{49D580E4-84E4-4487-9661-F68517ED6CEC}" type="presOf" srcId="{C1FCDA22-2F30-45E5-8AB9-E108861EE8A8}" destId="{43A9EE2D-2E56-40B2-BA42-49E3FAB83831}" srcOrd="1" destOrd="0" presId="urn:microsoft.com/office/officeart/2005/8/layout/hierarchy5"/>
    <dgm:cxn modelId="{F54B7191-7A5A-4E8D-B1D5-1FD89A6C2B5D}" type="presOf" srcId="{DBEB9011-E0F5-4FE2-8C96-5A09036D5D3A}" destId="{66EB5968-DF93-4C2D-919D-B4BCAD158A1D}" srcOrd="0" destOrd="0" presId="urn:microsoft.com/office/officeart/2005/8/layout/hierarchy5"/>
    <dgm:cxn modelId="{CB0BB21A-EFAB-4CA9-94DF-EB1678746734}" srcId="{DBEB9011-E0F5-4FE2-8C96-5A09036D5D3A}" destId="{FAAFC435-4694-493A-82D4-86D8F8218B31}" srcOrd="0" destOrd="0" parTransId="{60D7DC62-205D-4A81-B5E0-98189C8D62C7}" sibTransId="{D6244506-B7AD-46D0-B834-FFF2FEC59492}"/>
    <dgm:cxn modelId="{DA2C69FB-1DA0-4F18-BEA7-7FE6E4EB4462}" type="presParOf" srcId="{E19AD962-38D9-46A6-8881-D6D19311CBFC}" destId="{566AFC47-08B4-4610-A72E-390CB16668D5}" srcOrd="0" destOrd="0" presId="urn:microsoft.com/office/officeart/2005/8/layout/hierarchy5"/>
    <dgm:cxn modelId="{4521F812-515A-4CD2-801D-2E09E5E783C6}" type="presParOf" srcId="{566AFC47-08B4-4610-A72E-390CB16668D5}" destId="{E0153F5E-CBD2-460F-8134-1A0DD4508A17}" srcOrd="0" destOrd="0" presId="urn:microsoft.com/office/officeart/2005/8/layout/hierarchy5"/>
    <dgm:cxn modelId="{1765B2F5-7E7F-4C1D-BEAA-B39A45601FBD}" type="presParOf" srcId="{566AFC47-08B4-4610-A72E-390CB16668D5}" destId="{8B19962B-C2C1-43AC-9777-AD914E64A0F9}" srcOrd="1" destOrd="0" presId="urn:microsoft.com/office/officeart/2005/8/layout/hierarchy5"/>
    <dgm:cxn modelId="{B520B00F-DCD7-4C1C-9D95-163D5DD1199F}" type="presParOf" srcId="{8B19962B-C2C1-43AC-9777-AD914E64A0F9}" destId="{0BA898D7-DAB2-4393-8574-F782DFA0B16A}" srcOrd="0" destOrd="0" presId="urn:microsoft.com/office/officeart/2005/8/layout/hierarchy5"/>
    <dgm:cxn modelId="{F271B4D1-2B7E-4B9B-A2E3-BF308EB281FD}" type="presParOf" srcId="{0BA898D7-DAB2-4393-8574-F782DFA0B16A}" destId="{894E893A-B7EB-4F01-80FE-2674DFC0E7E8}" srcOrd="0" destOrd="0" presId="urn:microsoft.com/office/officeart/2005/8/layout/hierarchy5"/>
    <dgm:cxn modelId="{C78534D7-7869-415D-9E0F-88CDA735CAA7}" type="presParOf" srcId="{0BA898D7-DAB2-4393-8574-F782DFA0B16A}" destId="{C3FA8F50-BEE9-45F4-8709-A3D938226ABA}" srcOrd="1" destOrd="0" presId="urn:microsoft.com/office/officeart/2005/8/layout/hierarchy5"/>
    <dgm:cxn modelId="{C49050A9-AC6D-40C3-8F58-5941BBFC4E00}" type="presParOf" srcId="{C3FA8F50-BEE9-45F4-8709-A3D938226ABA}" destId="{DBEAE279-7686-4FE4-B80C-14AB99D5347A}" srcOrd="0" destOrd="0" presId="urn:microsoft.com/office/officeart/2005/8/layout/hierarchy5"/>
    <dgm:cxn modelId="{C52993CA-E9B0-4C7D-8AC6-7FCB7C92125F}" type="presParOf" srcId="{DBEAE279-7686-4FE4-B80C-14AB99D5347A}" destId="{820CA28F-6A8E-4F6C-8C35-4B16A912482A}" srcOrd="0" destOrd="0" presId="urn:microsoft.com/office/officeart/2005/8/layout/hierarchy5"/>
    <dgm:cxn modelId="{10B22BD3-3A57-4927-9A51-BF8BAED6C9DF}" type="presParOf" srcId="{C3FA8F50-BEE9-45F4-8709-A3D938226ABA}" destId="{D39CAA53-75F0-43E1-B4E6-96B0FA931B1E}" srcOrd="1" destOrd="0" presId="urn:microsoft.com/office/officeart/2005/8/layout/hierarchy5"/>
    <dgm:cxn modelId="{FE1ED308-62D7-4383-8E32-EBD4F14A9B65}" type="presParOf" srcId="{D39CAA53-75F0-43E1-B4E6-96B0FA931B1E}" destId="{66EB5968-DF93-4C2D-919D-B4BCAD158A1D}" srcOrd="0" destOrd="0" presId="urn:microsoft.com/office/officeart/2005/8/layout/hierarchy5"/>
    <dgm:cxn modelId="{976ED006-6F80-4B2F-B65E-6827812E0DB6}" type="presParOf" srcId="{D39CAA53-75F0-43E1-B4E6-96B0FA931B1E}" destId="{B24F521D-087C-4CCE-BAEE-0A346EA1A022}" srcOrd="1" destOrd="0" presId="urn:microsoft.com/office/officeart/2005/8/layout/hierarchy5"/>
    <dgm:cxn modelId="{C7F4B821-D073-45F4-A399-3771ABA211F8}" type="presParOf" srcId="{B24F521D-087C-4CCE-BAEE-0A346EA1A022}" destId="{4A02A577-B61D-4DD9-9FAB-2930ABCFDE40}" srcOrd="0" destOrd="0" presId="urn:microsoft.com/office/officeart/2005/8/layout/hierarchy5"/>
    <dgm:cxn modelId="{3537EA8F-E967-42CF-8865-9D6E615C0E23}" type="presParOf" srcId="{4A02A577-B61D-4DD9-9FAB-2930ABCFDE40}" destId="{4DBAC505-083E-491B-ACC0-D96984855FE8}" srcOrd="0" destOrd="0" presId="urn:microsoft.com/office/officeart/2005/8/layout/hierarchy5"/>
    <dgm:cxn modelId="{56B215D6-6AA1-4822-AA8F-806914A49F66}" type="presParOf" srcId="{B24F521D-087C-4CCE-BAEE-0A346EA1A022}" destId="{A826E7E5-ED95-4B71-807B-00589C07CF8E}" srcOrd="1" destOrd="0" presId="urn:microsoft.com/office/officeart/2005/8/layout/hierarchy5"/>
    <dgm:cxn modelId="{A8609750-26E8-4A61-9B73-F9C0A4037B9D}" type="presParOf" srcId="{A826E7E5-ED95-4B71-807B-00589C07CF8E}" destId="{0045D921-85B7-4D8F-8839-D172F7CAA47C}" srcOrd="0" destOrd="0" presId="urn:microsoft.com/office/officeart/2005/8/layout/hierarchy5"/>
    <dgm:cxn modelId="{E162B7CB-066A-48B3-8BA5-8DAA4C22D969}" type="presParOf" srcId="{A826E7E5-ED95-4B71-807B-00589C07CF8E}" destId="{C6D48C55-03B2-401A-B0A3-B383D439312C}" srcOrd="1" destOrd="0" presId="urn:microsoft.com/office/officeart/2005/8/layout/hierarchy5"/>
    <dgm:cxn modelId="{65718FFB-AB27-4C35-96BD-1464C6AC99FB}" type="presParOf" srcId="{B24F521D-087C-4CCE-BAEE-0A346EA1A022}" destId="{B5704678-E543-43E8-9571-43A28034FFAD}" srcOrd="2" destOrd="0" presId="urn:microsoft.com/office/officeart/2005/8/layout/hierarchy5"/>
    <dgm:cxn modelId="{480050EB-5C36-40CC-A8C3-D13A034496CB}" type="presParOf" srcId="{B5704678-E543-43E8-9571-43A28034FFAD}" destId="{2F6256AE-9779-46AA-9D5F-F8BF12CDD5D9}" srcOrd="0" destOrd="0" presId="urn:microsoft.com/office/officeart/2005/8/layout/hierarchy5"/>
    <dgm:cxn modelId="{7249829B-30EE-4862-92E7-66FB40B3EA69}" type="presParOf" srcId="{B24F521D-087C-4CCE-BAEE-0A346EA1A022}" destId="{8DA98AA2-1B58-42AD-96C4-A918C4E6F033}" srcOrd="3" destOrd="0" presId="urn:microsoft.com/office/officeart/2005/8/layout/hierarchy5"/>
    <dgm:cxn modelId="{B05185AB-2AB2-4D16-BED6-8BC9A04ADE31}" type="presParOf" srcId="{8DA98AA2-1B58-42AD-96C4-A918C4E6F033}" destId="{CBF622AF-72E7-4D88-AB46-1057DF7C9729}" srcOrd="0" destOrd="0" presId="urn:microsoft.com/office/officeart/2005/8/layout/hierarchy5"/>
    <dgm:cxn modelId="{1C9C0132-7000-4977-B51B-1B16AF16550D}" type="presParOf" srcId="{8DA98AA2-1B58-42AD-96C4-A918C4E6F033}" destId="{55D17B11-42E7-4342-BCC6-80CB51A57A5F}" srcOrd="1" destOrd="0" presId="urn:microsoft.com/office/officeart/2005/8/layout/hierarchy5"/>
    <dgm:cxn modelId="{07372A77-DD78-4644-A2AB-A656763AA233}" type="presParOf" srcId="{C3FA8F50-BEE9-45F4-8709-A3D938226ABA}" destId="{1ED784D3-33D9-4881-8234-AD0948B1226E}" srcOrd="2" destOrd="0" presId="urn:microsoft.com/office/officeart/2005/8/layout/hierarchy5"/>
    <dgm:cxn modelId="{BC8B794B-4383-4432-B2C1-E37022ED1417}" type="presParOf" srcId="{1ED784D3-33D9-4881-8234-AD0948B1226E}" destId="{1CDBB3B9-157D-4783-9395-5385E527BA2F}" srcOrd="0" destOrd="0" presId="urn:microsoft.com/office/officeart/2005/8/layout/hierarchy5"/>
    <dgm:cxn modelId="{827341C8-D5DF-4B82-A00A-FDA659860DC9}" type="presParOf" srcId="{C3FA8F50-BEE9-45F4-8709-A3D938226ABA}" destId="{713CB7CD-23F3-48BA-A5EE-F30DC6099AE4}" srcOrd="3" destOrd="0" presId="urn:microsoft.com/office/officeart/2005/8/layout/hierarchy5"/>
    <dgm:cxn modelId="{CCA0D839-F975-4418-8ADE-3BF92B0D60D6}" type="presParOf" srcId="{713CB7CD-23F3-48BA-A5EE-F30DC6099AE4}" destId="{AD494710-F708-43EC-A925-63F07F4311F3}" srcOrd="0" destOrd="0" presId="urn:microsoft.com/office/officeart/2005/8/layout/hierarchy5"/>
    <dgm:cxn modelId="{D3693139-C9C7-4BB7-A025-872BE6AEC17E}" type="presParOf" srcId="{713CB7CD-23F3-48BA-A5EE-F30DC6099AE4}" destId="{937CF910-169F-4D49-A78F-42D9D8B34210}" srcOrd="1" destOrd="0" presId="urn:microsoft.com/office/officeart/2005/8/layout/hierarchy5"/>
    <dgm:cxn modelId="{EFF4E93D-2DD3-452C-9B80-72E3AC5859A9}" type="presParOf" srcId="{937CF910-169F-4D49-A78F-42D9D8B34210}" destId="{06320922-9B83-487A-86D0-2D2551AF799E}" srcOrd="0" destOrd="0" presId="urn:microsoft.com/office/officeart/2005/8/layout/hierarchy5"/>
    <dgm:cxn modelId="{CCD342D7-7935-4553-9030-617DE8ADC3FA}" type="presParOf" srcId="{06320922-9B83-487A-86D0-2D2551AF799E}" destId="{3316428F-5278-4281-BAD3-3DC8D33C1833}" srcOrd="0" destOrd="0" presId="urn:microsoft.com/office/officeart/2005/8/layout/hierarchy5"/>
    <dgm:cxn modelId="{551E4FEB-D91F-4151-AAFD-C48B4AF19F77}" type="presParOf" srcId="{937CF910-169F-4D49-A78F-42D9D8B34210}" destId="{3727C5DA-90A9-4611-BB1C-09C293BEEFC0}" srcOrd="1" destOrd="0" presId="urn:microsoft.com/office/officeart/2005/8/layout/hierarchy5"/>
    <dgm:cxn modelId="{8DE3CA69-BDB3-461B-9449-565CB8661121}" type="presParOf" srcId="{3727C5DA-90A9-4611-BB1C-09C293BEEFC0}" destId="{F59F3443-8EEE-4D03-9767-D3C537087BB2}" srcOrd="0" destOrd="0" presId="urn:microsoft.com/office/officeart/2005/8/layout/hierarchy5"/>
    <dgm:cxn modelId="{6605959F-C61E-4F15-BA3D-035A490439E8}" type="presParOf" srcId="{3727C5DA-90A9-4611-BB1C-09C293BEEFC0}" destId="{1C487D89-1C0F-48D3-A28A-430ED889C1D6}" srcOrd="1" destOrd="0" presId="urn:microsoft.com/office/officeart/2005/8/layout/hierarchy5"/>
    <dgm:cxn modelId="{C2345B52-D3E6-4FBA-896C-FC27C6A2B2F7}" type="presParOf" srcId="{E19AD962-38D9-46A6-8881-D6D19311CBFC}" destId="{3714D537-6D87-4B19-B304-11ECBB5A0128}" srcOrd="1" destOrd="0" presId="urn:microsoft.com/office/officeart/2005/8/layout/hierarchy5"/>
    <dgm:cxn modelId="{3A7365F2-6740-49D2-8A80-5EA242CB75C6}" type="presParOf" srcId="{3714D537-6D87-4B19-B304-11ECBB5A0128}" destId="{A06F51F6-DD4F-4FB2-A9B8-2346F0E4FEC2}" srcOrd="0" destOrd="0" presId="urn:microsoft.com/office/officeart/2005/8/layout/hierarchy5"/>
    <dgm:cxn modelId="{0DC75AA9-60DA-42AE-A84D-2977B62968FF}" type="presParOf" srcId="{A06F51F6-DD4F-4FB2-A9B8-2346F0E4FEC2}" destId="{85A1D446-9D88-42AF-B06A-09D3AEDCB443}" srcOrd="0" destOrd="0" presId="urn:microsoft.com/office/officeart/2005/8/layout/hierarchy5"/>
    <dgm:cxn modelId="{A0DC5B8F-02A9-46D9-8F40-6E9E2DC7FFC4}" type="presParOf" srcId="{A06F51F6-DD4F-4FB2-A9B8-2346F0E4FEC2}" destId="{B4C163F8-9DFC-498C-A264-65B652E8C0F5}" srcOrd="1" destOrd="0" presId="urn:microsoft.com/office/officeart/2005/8/layout/hierarchy5"/>
    <dgm:cxn modelId="{D8ECFC01-9E20-4BCE-9288-4A7061FA4496}" type="presParOf" srcId="{3714D537-6D87-4B19-B304-11ECBB5A0128}" destId="{B02FF62D-8C68-43FB-B919-B3C2E3A6AFB9}" srcOrd="1" destOrd="0" presId="urn:microsoft.com/office/officeart/2005/8/layout/hierarchy5"/>
    <dgm:cxn modelId="{8A1E5A3E-424B-4967-A11D-5C7B37D057A4}" type="presParOf" srcId="{B02FF62D-8C68-43FB-B919-B3C2E3A6AFB9}" destId="{2E045643-1A39-40D7-BB6C-2208CE0B3AFF}" srcOrd="0" destOrd="0" presId="urn:microsoft.com/office/officeart/2005/8/layout/hierarchy5"/>
    <dgm:cxn modelId="{E0E2EFB0-C967-4496-BD17-3FA2BC3F92D0}" type="presParOf" srcId="{3714D537-6D87-4B19-B304-11ECBB5A0128}" destId="{8AB85B1E-3F2C-4A95-A5AA-E8124C8EBD02}" srcOrd="2" destOrd="0" presId="urn:microsoft.com/office/officeart/2005/8/layout/hierarchy5"/>
    <dgm:cxn modelId="{2AC57F48-839E-4C15-9005-38E456340E04}" type="presParOf" srcId="{8AB85B1E-3F2C-4A95-A5AA-E8124C8EBD02}" destId="{DC1FAA02-C2E5-4D0F-9070-6A082140DCFB}" srcOrd="0" destOrd="0" presId="urn:microsoft.com/office/officeart/2005/8/layout/hierarchy5"/>
    <dgm:cxn modelId="{A98BE7CB-74E1-4CA8-94DA-D7BBA72E1402}" type="presParOf" srcId="{8AB85B1E-3F2C-4A95-A5AA-E8124C8EBD02}" destId="{43A9EE2D-2E56-40B2-BA42-49E3FAB83831}" srcOrd="1" destOrd="0" presId="urn:microsoft.com/office/officeart/2005/8/layout/hierarchy5"/>
    <dgm:cxn modelId="{B9D8F592-41FF-45B2-9942-5FBACBDF9E24}" type="presParOf" srcId="{3714D537-6D87-4B19-B304-11ECBB5A0128}" destId="{1FF76023-B2D0-413D-8F7F-8B9B0B4A388D}" srcOrd="3" destOrd="0" presId="urn:microsoft.com/office/officeart/2005/8/layout/hierarchy5"/>
    <dgm:cxn modelId="{8218F4E5-54C9-4877-8A92-A6C0781E8733}" type="presParOf" srcId="{1FF76023-B2D0-413D-8F7F-8B9B0B4A388D}" destId="{3A0916CB-8EA1-4C51-8FFE-9B0F28EF5EB7}" srcOrd="0" destOrd="0" presId="urn:microsoft.com/office/officeart/2005/8/layout/hierarchy5"/>
    <dgm:cxn modelId="{470EAFC2-AD76-4C6A-8505-18A2C44F17C9}" type="presParOf" srcId="{3714D537-6D87-4B19-B304-11ECBB5A0128}" destId="{BDAE9448-F8FC-454E-93D3-27DBA63941AE}" srcOrd="4" destOrd="0" presId="urn:microsoft.com/office/officeart/2005/8/layout/hierarchy5"/>
    <dgm:cxn modelId="{0766F653-7C34-4FB7-A3F3-B67BE399CE32}" type="presParOf" srcId="{BDAE9448-F8FC-454E-93D3-27DBA63941AE}" destId="{5B3A36D7-2A33-4D90-AC1C-D5228379DA9A}" srcOrd="0" destOrd="0" presId="urn:microsoft.com/office/officeart/2005/8/layout/hierarchy5"/>
    <dgm:cxn modelId="{E5A3E02B-C1E2-4624-A0C3-C2381B431A89}" type="presParOf" srcId="{BDAE9448-F8FC-454E-93D3-27DBA63941AE}" destId="{561DE5F7-2EDD-4E8F-8C70-909B96D5823E}"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6378C84-95D0-4C5F-A35B-0DA4D6AA5633}"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GB"/>
        </a:p>
      </dgm:t>
    </dgm:pt>
    <dgm:pt modelId="{D2503E02-4092-427A-BAD2-F1A809E68A6F}">
      <dgm:prSet phldrT="[Metin]" custT="1"/>
      <dgm:spPr>
        <a:solidFill>
          <a:schemeClr val="tx2">
            <a:lumMod val="75000"/>
          </a:schemeClr>
        </a:solidFill>
      </dgm:spPr>
      <dgm:t>
        <a:bodyPr/>
        <a:lstStyle/>
        <a:p>
          <a:r>
            <a:rPr lang="tr-TR" sz="4800" dirty="0" smtClean="0"/>
            <a:t>Maliyet</a:t>
          </a:r>
          <a:endParaRPr lang="en-GB" sz="4800" dirty="0"/>
        </a:p>
      </dgm:t>
    </dgm:pt>
    <dgm:pt modelId="{A4F982F8-1365-4CDA-B928-4CCE3B27A458}" type="parTrans" cxnId="{A10E37FB-62CE-418F-B6C7-1CC5F8E4A840}">
      <dgm:prSet/>
      <dgm:spPr/>
      <dgm:t>
        <a:bodyPr/>
        <a:lstStyle/>
        <a:p>
          <a:endParaRPr lang="en-GB"/>
        </a:p>
      </dgm:t>
    </dgm:pt>
    <dgm:pt modelId="{E28A8494-3E5F-4A0B-A429-E14ACE017824}" type="sibTrans" cxnId="{A10E37FB-62CE-418F-B6C7-1CC5F8E4A840}">
      <dgm:prSet/>
      <dgm:spPr/>
      <dgm:t>
        <a:bodyPr/>
        <a:lstStyle/>
        <a:p>
          <a:endParaRPr lang="en-GB"/>
        </a:p>
      </dgm:t>
    </dgm:pt>
    <dgm:pt modelId="{16D4929F-3208-45B5-BA8A-FCFFD68A9B04}">
      <dgm:prSet phldrT="[Metin]"/>
      <dgm:spPr/>
      <dgm:t>
        <a:bodyPr/>
        <a:lstStyle/>
        <a:p>
          <a:r>
            <a:rPr lang="tr-TR" dirty="0" smtClean="0"/>
            <a:t>-</a:t>
          </a:r>
          <a:endParaRPr lang="en-GB" dirty="0"/>
        </a:p>
      </dgm:t>
    </dgm:pt>
    <dgm:pt modelId="{5D75AFBB-E2FA-4CCF-BEF6-C4334E7EB680}" type="parTrans" cxnId="{7518C3CC-6746-4818-A1C1-75BF34AB0E16}">
      <dgm:prSet/>
      <dgm:spPr/>
      <dgm:t>
        <a:bodyPr/>
        <a:lstStyle/>
        <a:p>
          <a:endParaRPr lang="en-GB"/>
        </a:p>
      </dgm:t>
    </dgm:pt>
    <dgm:pt modelId="{953CFD69-26EE-4220-A66F-1C7C198B2BE3}" type="sibTrans" cxnId="{7518C3CC-6746-4818-A1C1-75BF34AB0E16}">
      <dgm:prSet/>
      <dgm:spPr/>
      <dgm:t>
        <a:bodyPr/>
        <a:lstStyle/>
        <a:p>
          <a:endParaRPr lang="en-GB"/>
        </a:p>
      </dgm:t>
    </dgm:pt>
    <dgm:pt modelId="{CEC9034C-BD80-4D31-863D-57E2D3749517}">
      <dgm:prSet phldrT="[Metin]"/>
      <dgm:spPr/>
      <dgm:t>
        <a:bodyPr/>
        <a:lstStyle/>
        <a:p>
          <a:r>
            <a:rPr lang="tr-TR" dirty="0" smtClean="0"/>
            <a:t>-</a:t>
          </a:r>
          <a:endParaRPr lang="en-GB" dirty="0"/>
        </a:p>
      </dgm:t>
    </dgm:pt>
    <dgm:pt modelId="{B87BADE8-50B8-4516-8917-41AA61B6C962}" type="parTrans" cxnId="{A7B2F264-6CE5-4C24-834E-FD262EE0AD37}">
      <dgm:prSet/>
      <dgm:spPr/>
      <dgm:t>
        <a:bodyPr/>
        <a:lstStyle/>
        <a:p>
          <a:endParaRPr lang="en-GB"/>
        </a:p>
      </dgm:t>
    </dgm:pt>
    <dgm:pt modelId="{22FED0D4-86E8-4A6F-9167-B89A7FC32E48}" type="sibTrans" cxnId="{A7B2F264-6CE5-4C24-834E-FD262EE0AD37}">
      <dgm:prSet/>
      <dgm:spPr/>
      <dgm:t>
        <a:bodyPr/>
        <a:lstStyle/>
        <a:p>
          <a:endParaRPr lang="en-GB"/>
        </a:p>
      </dgm:t>
    </dgm:pt>
    <dgm:pt modelId="{D2DF87E2-0A66-46CE-8A4D-4F969654F580}">
      <dgm:prSet phldrT="[Metin]" custT="1"/>
      <dgm:spPr>
        <a:solidFill>
          <a:schemeClr val="tx2">
            <a:lumMod val="75000"/>
          </a:schemeClr>
        </a:solidFill>
      </dgm:spPr>
      <dgm:t>
        <a:bodyPr/>
        <a:lstStyle/>
        <a:p>
          <a:r>
            <a:rPr lang="tr-TR" sz="4800" dirty="0" smtClean="0"/>
            <a:t>Etki</a:t>
          </a:r>
          <a:endParaRPr lang="en-GB" sz="4800" dirty="0"/>
        </a:p>
      </dgm:t>
    </dgm:pt>
    <dgm:pt modelId="{B29635EA-F33B-4253-B375-525E92737B44}" type="parTrans" cxnId="{3CFF77AB-1351-4353-AA77-C9DC0B9C00A5}">
      <dgm:prSet/>
      <dgm:spPr/>
      <dgm:t>
        <a:bodyPr/>
        <a:lstStyle/>
        <a:p>
          <a:endParaRPr lang="en-GB"/>
        </a:p>
      </dgm:t>
    </dgm:pt>
    <dgm:pt modelId="{90D2FDC2-CE0C-4E6B-966E-62A05030D063}" type="sibTrans" cxnId="{3CFF77AB-1351-4353-AA77-C9DC0B9C00A5}">
      <dgm:prSet/>
      <dgm:spPr/>
      <dgm:t>
        <a:bodyPr/>
        <a:lstStyle/>
        <a:p>
          <a:endParaRPr lang="en-GB"/>
        </a:p>
      </dgm:t>
    </dgm:pt>
    <dgm:pt modelId="{C9BF4FCF-7EBB-4C91-A645-0A6E4DCF03B8}">
      <dgm:prSet phldrT="[Metin]" custT="1"/>
      <dgm:spPr/>
      <dgm:t>
        <a:bodyPr/>
        <a:lstStyle/>
        <a:p>
          <a:r>
            <a:rPr lang="tr-TR" sz="2800" dirty="0" smtClean="0"/>
            <a:t>Çıktıların Katma Değere Dönüşmesi</a:t>
          </a:r>
          <a:endParaRPr lang="en-GB" sz="2800" dirty="0"/>
        </a:p>
      </dgm:t>
    </dgm:pt>
    <dgm:pt modelId="{144120AF-A711-4CD3-A07C-BCBF06F368DC}" type="parTrans" cxnId="{2C9EEBB8-5B04-4999-99BF-1B8E1C387422}">
      <dgm:prSet/>
      <dgm:spPr/>
      <dgm:t>
        <a:bodyPr/>
        <a:lstStyle/>
        <a:p>
          <a:endParaRPr lang="en-GB"/>
        </a:p>
      </dgm:t>
    </dgm:pt>
    <dgm:pt modelId="{2CC72FBA-E5B9-4DC7-B5CC-189AAFD0CE4F}" type="sibTrans" cxnId="{2C9EEBB8-5B04-4999-99BF-1B8E1C387422}">
      <dgm:prSet/>
      <dgm:spPr/>
      <dgm:t>
        <a:bodyPr/>
        <a:lstStyle/>
        <a:p>
          <a:endParaRPr lang="en-GB"/>
        </a:p>
      </dgm:t>
    </dgm:pt>
    <dgm:pt modelId="{98D62CE1-DC64-4621-B323-3E410C714A43}">
      <dgm:prSet phldrT="[Metin]" custT="1"/>
      <dgm:spPr/>
      <dgm:t>
        <a:bodyPr/>
        <a:lstStyle/>
        <a:p>
          <a:r>
            <a:rPr lang="tr-TR" sz="2800" dirty="0" smtClean="0"/>
            <a:t>Personeller Arası Benchmarking</a:t>
          </a:r>
          <a:endParaRPr lang="en-GB" sz="2800" dirty="0"/>
        </a:p>
      </dgm:t>
    </dgm:pt>
    <dgm:pt modelId="{3C4AC4A9-ECC7-4982-85C3-ABA15F94EBF6}" type="parTrans" cxnId="{1183F76D-CD13-43D0-A3DB-23041AAF257A}">
      <dgm:prSet/>
      <dgm:spPr/>
      <dgm:t>
        <a:bodyPr/>
        <a:lstStyle/>
        <a:p>
          <a:endParaRPr lang="en-GB"/>
        </a:p>
      </dgm:t>
    </dgm:pt>
    <dgm:pt modelId="{FD5681FD-6B13-45DF-B3CF-92EE7E9AABC1}" type="sibTrans" cxnId="{1183F76D-CD13-43D0-A3DB-23041AAF257A}">
      <dgm:prSet/>
      <dgm:spPr/>
      <dgm:t>
        <a:bodyPr/>
        <a:lstStyle/>
        <a:p>
          <a:endParaRPr lang="en-GB"/>
        </a:p>
      </dgm:t>
    </dgm:pt>
    <dgm:pt modelId="{F2938929-C2FB-4D93-8234-A2DED6FD7227}" type="pres">
      <dgm:prSet presAssocID="{86378C84-95D0-4C5F-A35B-0DA4D6AA5633}" presName="Name0" presStyleCnt="0">
        <dgm:presLayoutVars>
          <dgm:dir/>
          <dgm:animLvl val="lvl"/>
          <dgm:resizeHandles val="exact"/>
        </dgm:presLayoutVars>
      </dgm:prSet>
      <dgm:spPr/>
      <dgm:t>
        <a:bodyPr/>
        <a:lstStyle/>
        <a:p>
          <a:endParaRPr lang="tr-TR"/>
        </a:p>
      </dgm:t>
    </dgm:pt>
    <dgm:pt modelId="{C7CBC3E1-6E4A-486D-A854-20F2FB191ED2}" type="pres">
      <dgm:prSet presAssocID="{D2503E02-4092-427A-BAD2-F1A809E68A6F}" presName="vertFlow" presStyleCnt="0"/>
      <dgm:spPr/>
    </dgm:pt>
    <dgm:pt modelId="{1205269E-C984-418A-B587-9C1ABE0973D9}" type="pres">
      <dgm:prSet presAssocID="{D2503E02-4092-427A-BAD2-F1A809E68A6F}" presName="header" presStyleLbl="node1" presStyleIdx="0" presStyleCnt="2" custLinFactNeighborY="-3047"/>
      <dgm:spPr/>
      <dgm:t>
        <a:bodyPr/>
        <a:lstStyle/>
        <a:p>
          <a:endParaRPr lang="tr-TR"/>
        </a:p>
      </dgm:t>
    </dgm:pt>
    <dgm:pt modelId="{B91378AC-3E48-4D54-A2B8-86F21C42A9ED}" type="pres">
      <dgm:prSet presAssocID="{5D75AFBB-E2FA-4CCF-BEF6-C4334E7EB680}" presName="parTrans" presStyleLbl="sibTrans2D1" presStyleIdx="0" presStyleCnt="4"/>
      <dgm:spPr/>
      <dgm:t>
        <a:bodyPr/>
        <a:lstStyle/>
        <a:p>
          <a:endParaRPr lang="tr-TR"/>
        </a:p>
      </dgm:t>
    </dgm:pt>
    <dgm:pt modelId="{AFD8DBCF-1176-4898-820E-5137AED4AED8}" type="pres">
      <dgm:prSet presAssocID="{16D4929F-3208-45B5-BA8A-FCFFD68A9B04}" presName="child" presStyleLbl="alignAccFollowNode1" presStyleIdx="0" presStyleCnt="4">
        <dgm:presLayoutVars>
          <dgm:chMax val="0"/>
          <dgm:bulletEnabled val="1"/>
        </dgm:presLayoutVars>
      </dgm:prSet>
      <dgm:spPr/>
      <dgm:t>
        <a:bodyPr/>
        <a:lstStyle/>
        <a:p>
          <a:endParaRPr lang="tr-TR"/>
        </a:p>
      </dgm:t>
    </dgm:pt>
    <dgm:pt modelId="{B4EBC58E-88F9-4556-B388-6700F52DF0CC}" type="pres">
      <dgm:prSet presAssocID="{953CFD69-26EE-4220-A66F-1C7C198B2BE3}" presName="sibTrans" presStyleLbl="sibTrans2D1" presStyleIdx="1" presStyleCnt="4"/>
      <dgm:spPr/>
      <dgm:t>
        <a:bodyPr/>
        <a:lstStyle/>
        <a:p>
          <a:endParaRPr lang="tr-TR"/>
        </a:p>
      </dgm:t>
    </dgm:pt>
    <dgm:pt modelId="{3202EB5C-AC27-48DC-A2F3-C7BB80BB0193}" type="pres">
      <dgm:prSet presAssocID="{CEC9034C-BD80-4D31-863D-57E2D3749517}" presName="child" presStyleLbl="alignAccFollowNode1" presStyleIdx="1" presStyleCnt="4">
        <dgm:presLayoutVars>
          <dgm:chMax val="0"/>
          <dgm:bulletEnabled val="1"/>
        </dgm:presLayoutVars>
      </dgm:prSet>
      <dgm:spPr/>
      <dgm:t>
        <a:bodyPr/>
        <a:lstStyle/>
        <a:p>
          <a:endParaRPr lang="tr-TR"/>
        </a:p>
      </dgm:t>
    </dgm:pt>
    <dgm:pt modelId="{A91370E1-955B-4D8A-8FAC-1A86EB191592}" type="pres">
      <dgm:prSet presAssocID="{D2503E02-4092-427A-BAD2-F1A809E68A6F}" presName="hSp" presStyleCnt="0"/>
      <dgm:spPr/>
    </dgm:pt>
    <dgm:pt modelId="{6BBEDFD7-A1D0-4B6A-89A8-DD43A6762791}" type="pres">
      <dgm:prSet presAssocID="{D2DF87E2-0A66-46CE-8A4D-4F969654F580}" presName="vertFlow" presStyleCnt="0"/>
      <dgm:spPr/>
    </dgm:pt>
    <dgm:pt modelId="{4921FAC4-C3DA-4829-B448-BD515D143659}" type="pres">
      <dgm:prSet presAssocID="{D2DF87E2-0A66-46CE-8A4D-4F969654F580}" presName="header" presStyleLbl="node1" presStyleIdx="1" presStyleCnt="2"/>
      <dgm:spPr/>
      <dgm:t>
        <a:bodyPr/>
        <a:lstStyle/>
        <a:p>
          <a:endParaRPr lang="tr-TR"/>
        </a:p>
      </dgm:t>
    </dgm:pt>
    <dgm:pt modelId="{9CAB8FD2-955D-4433-BBDE-A10588F0F3FC}" type="pres">
      <dgm:prSet presAssocID="{144120AF-A711-4CD3-A07C-BCBF06F368DC}" presName="parTrans" presStyleLbl="sibTrans2D1" presStyleIdx="2" presStyleCnt="4"/>
      <dgm:spPr/>
      <dgm:t>
        <a:bodyPr/>
        <a:lstStyle/>
        <a:p>
          <a:endParaRPr lang="tr-TR"/>
        </a:p>
      </dgm:t>
    </dgm:pt>
    <dgm:pt modelId="{501EB7F6-0A8D-4E9D-ABD2-498BD4786FF0}" type="pres">
      <dgm:prSet presAssocID="{C9BF4FCF-7EBB-4C91-A645-0A6E4DCF03B8}" presName="child" presStyleLbl="alignAccFollowNode1" presStyleIdx="2" presStyleCnt="4">
        <dgm:presLayoutVars>
          <dgm:chMax val="0"/>
          <dgm:bulletEnabled val="1"/>
        </dgm:presLayoutVars>
      </dgm:prSet>
      <dgm:spPr/>
      <dgm:t>
        <a:bodyPr/>
        <a:lstStyle/>
        <a:p>
          <a:endParaRPr lang="en-GB"/>
        </a:p>
      </dgm:t>
    </dgm:pt>
    <dgm:pt modelId="{C6CE5BA1-ED75-4E40-8C1E-CD4EAADAC3A2}" type="pres">
      <dgm:prSet presAssocID="{2CC72FBA-E5B9-4DC7-B5CC-189AAFD0CE4F}" presName="sibTrans" presStyleLbl="sibTrans2D1" presStyleIdx="3" presStyleCnt="4"/>
      <dgm:spPr/>
      <dgm:t>
        <a:bodyPr/>
        <a:lstStyle/>
        <a:p>
          <a:endParaRPr lang="tr-TR"/>
        </a:p>
      </dgm:t>
    </dgm:pt>
    <dgm:pt modelId="{4EB197D3-CE04-4C3C-82D1-96311677C887}" type="pres">
      <dgm:prSet presAssocID="{98D62CE1-DC64-4621-B323-3E410C714A43}" presName="child" presStyleLbl="alignAccFollowNode1" presStyleIdx="3" presStyleCnt="4">
        <dgm:presLayoutVars>
          <dgm:chMax val="0"/>
          <dgm:bulletEnabled val="1"/>
        </dgm:presLayoutVars>
      </dgm:prSet>
      <dgm:spPr/>
      <dgm:t>
        <a:bodyPr/>
        <a:lstStyle/>
        <a:p>
          <a:endParaRPr lang="en-GB"/>
        </a:p>
      </dgm:t>
    </dgm:pt>
  </dgm:ptLst>
  <dgm:cxnLst>
    <dgm:cxn modelId="{3CFF77AB-1351-4353-AA77-C9DC0B9C00A5}" srcId="{86378C84-95D0-4C5F-A35B-0DA4D6AA5633}" destId="{D2DF87E2-0A66-46CE-8A4D-4F969654F580}" srcOrd="1" destOrd="0" parTransId="{B29635EA-F33B-4253-B375-525E92737B44}" sibTransId="{90D2FDC2-CE0C-4E6B-966E-62A05030D063}"/>
    <dgm:cxn modelId="{BE6F6724-524D-46EA-9E17-7C1C076F396F}" type="presOf" srcId="{D2DF87E2-0A66-46CE-8A4D-4F969654F580}" destId="{4921FAC4-C3DA-4829-B448-BD515D143659}" srcOrd="0" destOrd="0" presId="urn:microsoft.com/office/officeart/2005/8/layout/lProcess1"/>
    <dgm:cxn modelId="{1183F76D-CD13-43D0-A3DB-23041AAF257A}" srcId="{D2DF87E2-0A66-46CE-8A4D-4F969654F580}" destId="{98D62CE1-DC64-4621-B323-3E410C714A43}" srcOrd="1" destOrd="0" parTransId="{3C4AC4A9-ECC7-4982-85C3-ABA15F94EBF6}" sibTransId="{FD5681FD-6B13-45DF-B3CF-92EE7E9AABC1}"/>
    <dgm:cxn modelId="{3D40E4B0-70AC-4AFA-8CD1-4C34FEE38D05}" type="presOf" srcId="{98D62CE1-DC64-4621-B323-3E410C714A43}" destId="{4EB197D3-CE04-4C3C-82D1-96311677C887}" srcOrd="0" destOrd="0" presId="urn:microsoft.com/office/officeart/2005/8/layout/lProcess1"/>
    <dgm:cxn modelId="{7518C3CC-6746-4818-A1C1-75BF34AB0E16}" srcId="{D2503E02-4092-427A-BAD2-F1A809E68A6F}" destId="{16D4929F-3208-45B5-BA8A-FCFFD68A9B04}" srcOrd="0" destOrd="0" parTransId="{5D75AFBB-E2FA-4CCF-BEF6-C4334E7EB680}" sibTransId="{953CFD69-26EE-4220-A66F-1C7C198B2BE3}"/>
    <dgm:cxn modelId="{22ED54BB-E965-4955-A992-D60DB72B9807}" type="presOf" srcId="{144120AF-A711-4CD3-A07C-BCBF06F368DC}" destId="{9CAB8FD2-955D-4433-BBDE-A10588F0F3FC}" srcOrd="0" destOrd="0" presId="urn:microsoft.com/office/officeart/2005/8/layout/lProcess1"/>
    <dgm:cxn modelId="{CD580338-E1B7-4D68-A5A7-B86FADA12078}" type="presOf" srcId="{86378C84-95D0-4C5F-A35B-0DA4D6AA5633}" destId="{F2938929-C2FB-4D93-8234-A2DED6FD7227}" srcOrd="0" destOrd="0" presId="urn:microsoft.com/office/officeart/2005/8/layout/lProcess1"/>
    <dgm:cxn modelId="{5CE9FA6B-9BDC-4C7F-9D77-57CBC27625F6}" type="presOf" srcId="{16D4929F-3208-45B5-BA8A-FCFFD68A9B04}" destId="{AFD8DBCF-1176-4898-820E-5137AED4AED8}" srcOrd="0" destOrd="0" presId="urn:microsoft.com/office/officeart/2005/8/layout/lProcess1"/>
    <dgm:cxn modelId="{0555A736-DE69-4574-AC12-251B706BA76B}" type="presOf" srcId="{C9BF4FCF-7EBB-4C91-A645-0A6E4DCF03B8}" destId="{501EB7F6-0A8D-4E9D-ABD2-498BD4786FF0}" srcOrd="0" destOrd="0" presId="urn:microsoft.com/office/officeart/2005/8/layout/lProcess1"/>
    <dgm:cxn modelId="{A7B2F264-6CE5-4C24-834E-FD262EE0AD37}" srcId="{D2503E02-4092-427A-BAD2-F1A809E68A6F}" destId="{CEC9034C-BD80-4D31-863D-57E2D3749517}" srcOrd="1" destOrd="0" parTransId="{B87BADE8-50B8-4516-8917-41AA61B6C962}" sibTransId="{22FED0D4-86E8-4A6F-9167-B89A7FC32E48}"/>
    <dgm:cxn modelId="{A10E37FB-62CE-418F-B6C7-1CC5F8E4A840}" srcId="{86378C84-95D0-4C5F-A35B-0DA4D6AA5633}" destId="{D2503E02-4092-427A-BAD2-F1A809E68A6F}" srcOrd="0" destOrd="0" parTransId="{A4F982F8-1365-4CDA-B928-4CCE3B27A458}" sibTransId="{E28A8494-3E5F-4A0B-A429-E14ACE017824}"/>
    <dgm:cxn modelId="{6A694F38-3DA1-4DD1-B79D-0A801EF33273}" type="presOf" srcId="{CEC9034C-BD80-4D31-863D-57E2D3749517}" destId="{3202EB5C-AC27-48DC-A2F3-C7BB80BB0193}" srcOrd="0" destOrd="0" presId="urn:microsoft.com/office/officeart/2005/8/layout/lProcess1"/>
    <dgm:cxn modelId="{F1C07EF3-95EB-4AD8-AD35-855ADE11DFA2}" type="presOf" srcId="{5D75AFBB-E2FA-4CCF-BEF6-C4334E7EB680}" destId="{B91378AC-3E48-4D54-A2B8-86F21C42A9ED}" srcOrd="0" destOrd="0" presId="urn:microsoft.com/office/officeart/2005/8/layout/lProcess1"/>
    <dgm:cxn modelId="{018E1AAD-70E3-4425-8437-8734B4125D11}" type="presOf" srcId="{953CFD69-26EE-4220-A66F-1C7C198B2BE3}" destId="{B4EBC58E-88F9-4556-B388-6700F52DF0CC}" srcOrd="0" destOrd="0" presId="urn:microsoft.com/office/officeart/2005/8/layout/lProcess1"/>
    <dgm:cxn modelId="{2C9EEBB8-5B04-4999-99BF-1B8E1C387422}" srcId="{D2DF87E2-0A66-46CE-8A4D-4F969654F580}" destId="{C9BF4FCF-7EBB-4C91-A645-0A6E4DCF03B8}" srcOrd="0" destOrd="0" parTransId="{144120AF-A711-4CD3-A07C-BCBF06F368DC}" sibTransId="{2CC72FBA-E5B9-4DC7-B5CC-189AAFD0CE4F}"/>
    <dgm:cxn modelId="{AA5A29DB-DB00-469A-BAED-70D55FF8FF48}" type="presOf" srcId="{2CC72FBA-E5B9-4DC7-B5CC-189AAFD0CE4F}" destId="{C6CE5BA1-ED75-4E40-8C1E-CD4EAADAC3A2}" srcOrd="0" destOrd="0" presId="urn:microsoft.com/office/officeart/2005/8/layout/lProcess1"/>
    <dgm:cxn modelId="{69CA5C54-2AF7-4127-8E0E-667C81BEC644}" type="presOf" srcId="{D2503E02-4092-427A-BAD2-F1A809E68A6F}" destId="{1205269E-C984-418A-B587-9C1ABE0973D9}" srcOrd="0" destOrd="0" presId="urn:microsoft.com/office/officeart/2005/8/layout/lProcess1"/>
    <dgm:cxn modelId="{00D9F296-2A18-4A5A-8B7B-7A5BEE6D6F8E}" type="presParOf" srcId="{F2938929-C2FB-4D93-8234-A2DED6FD7227}" destId="{C7CBC3E1-6E4A-486D-A854-20F2FB191ED2}" srcOrd="0" destOrd="0" presId="urn:microsoft.com/office/officeart/2005/8/layout/lProcess1"/>
    <dgm:cxn modelId="{73968AAE-0A4F-44C8-83ED-C0F6EFF886DB}" type="presParOf" srcId="{C7CBC3E1-6E4A-486D-A854-20F2FB191ED2}" destId="{1205269E-C984-418A-B587-9C1ABE0973D9}" srcOrd="0" destOrd="0" presId="urn:microsoft.com/office/officeart/2005/8/layout/lProcess1"/>
    <dgm:cxn modelId="{9F5DB753-CB2F-423B-9F96-797CAF2FE243}" type="presParOf" srcId="{C7CBC3E1-6E4A-486D-A854-20F2FB191ED2}" destId="{B91378AC-3E48-4D54-A2B8-86F21C42A9ED}" srcOrd="1" destOrd="0" presId="urn:microsoft.com/office/officeart/2005/8/layout/lProcess1"/>
    <dgm:cxn modelId="{B701D9C5-A820-46C4-96C9-53362F71EDF3}" type="presParOf" srcId="{C7CBC3E1-6E4A-486D-A854-20F2FB191ED2}" destId="{AFD8DBCF-1176-4898-820E-5137AED4AED8}" srcOrd="2" destOrd="0" presId="urn:microsoft.com/office/officeart/2005/8/layout/lProcess1"/>
    <dgm:cxn modelId="{9086FA97-B817-479E-A5BE-39FCCD14FA92}" type="presParOf" srcId="{C7CBC3E1-6E4A-486D-A854-20F2FB191ED2}" destId="{B4EBC58E-88F9-4556-B388-6700F52DF0CC}" srcOrd="3" destOrd="0" presId="urn:microsoft.com/office/officeart/2005/8/layout/lProcess1"/>
    <dgm:cxn modelId="{0D537D79-3FCD-4094-9D4A-AF716543D515}" type="presParOf" srcId="{C7CBC3E1-6E4A-486D-A854-20F2FB191ED2}" destId="{3202EB5C-AC27-48DC-A2F3-C7BB80BB0193}" srcOrd="4" destOrd="0" presId="urn:microsoft.com/office/officeart/2005/8/layout/lProcess1"/>
    <dgm:cxn modelId="{138155A5-C5D6-441A-A92F-CAE81953E57D}" type="presParOf" srcId="{F2938929-C2FB-4D93-8234-A2DED6FD7227}" destId="{A91370E1-955B-4D8A-8FAC-1A86EB191592}" srcOrd="1" destOrd="0" presId="urn:microsoft.com/office/officeart/2005/8/layout/lProcess1"/>
    <dgm:cxn modelId="{23A8ED6A-4919-4EA6-B72E-62A4AB9C7E82}" type="presParOf" srcId="{F2938929-C2FB-4D93-8234-A2DED6FD7227}" destId="{6BBEDFD7-A1D0-4B6A-89A8-DD43A6762791}" srcOrd="2" destOrd="0" presId="urn:microsoft.com/office/officeart/2005/8/layout/lProcess1"/>
    <dgm:cxn modelId="{66F2A4B3-36E0-42A4-A1A2-D1291F14370A}" type="presParOf" srcId="{6BBEDFD7-A1D0-4B6A-89A8-DD43A6762791}" destId="{4921FAC4-C3DA-4829-B448-BD515D143659}" srcOrd="0" destOrd="0" presId="urn:microsoft.com/office/officeart/2005/8/layout/lProcess1"/>
    <dgm:cxn modelId="{2B76BD08-B974-4BAE-85CF-FA0A9324F5C7}" type="presParOf" srcId="{6BBEDFD7-A1D0-4B6A-89A8-DD43A6762791}" destId="{9CAB8FD2-955D-4433-BBDE-A10588F0F3FC}" srcOrd="1" destOrd="0" presId="urn:microsoft.com/office/officeart/2005/8/layout/lProcess1"/>
    <dgm:cxn modelId="{9B028931-EF43-4128-ADEE-9A3DC1E420E5}" type="presParOf" srcId="{6BBEDFD7-A1D0-4B6A-89A8-DD43A6762791}" destId="{501EB7F6-0A8D-4E9D-ABD2-498BD4786FF0}" srcOrd="2" destOrd="0" presId="urn:microsoft.com/office/officeart/2005/8/layout/lProcess1"/>
    <dgm:cxn modelId="{A1EB88E2-9B5D-4D03-9913-BC611CFFD47F}" type="presParOf" srcId="{6BBEDFD7-A1D0-4B6A-89A8-DD43A6762791}" destId="{C6CE5BA1-ED75-4E40-8C1E-CD4EAADAC3A2}" srcOrd="3" destOrd="0" presId="urn:microsoft.com/office/officeart/2005/8/layout/lProcess1"/>
    <dgm:cxn modelId="{02D315CF-5982-4347-9693-F8B186E97E79}" type="presParOf" srcId="{6BBEDFD7-A1D0-4B6A-89A8-DD43A6762791}" destId="{4EB197D3-CE04-4C3C-82D1-96311677C887}"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3B59027-10F0-47C3-A891-11BEC37B7628}"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GB"/>
        </a:p>
      </dgm:t>
    </dgm:pt>
    <dgm:pt modelId="{14C4CEA2-8F82-4FD1-80E8-E6F79AA42E71}">
      <dgm:prSet phldrT="[Metin]"/>
      <dgm:spPr>
        <a:solidFill>
          <a:schemeClr val="accent6"/>
        </a:solidFill>
      </dgm:spPr>
      <dgm:t>
        <a:bodyPr/>
        <a:lstStyle/>
        <a:p>
          <a:r>
            <a:rPr lang="tr-TR" dirty="0" smtClean="0"/>
            <a:t>Planla</a:t>
          </a:r>
          <a:endParaRPr lang="en-GB" dirty="0"/>
        </a:p>
      </dgm:t>
    </dgm:pt>
    <dgm:pt modelId="{550B708B-7E12-4014-8DF0-DDF3F6A7BB7E}" type="parTrans" cxnId="{0D189DAE-14D8-417E-878A-DDED94CC379E}">
      <dgm:prSet/>
      <dgm:spPr/>
      <dgm:t>
        <a:bodyPr/>
        <a:lstStyle/>
        <a:p>
          <a:endParaRPr lang="en-GB"/>
        </a:p>
      </dgm:t>
    </dgm:pt>
    <dgm:pt modelId="{C76A9B35-B887-493A-8F82-3390793C565B}" type="sibTrans" cxnId="{0D189DAE-14D8-417E-878A-DDED94CC379E}">
      <dgm:prSet/>
      <dgm:spPr/>
      <dgm:t>
        <a:bodyPr/>
        <a:lstStyle/>
        <a:p>
          <a:endParaRPr lang="en-GB"/>
        </a:p>
      </dgm:t>
    </dgm:pt>
    <dgm:pt modelId="{0A6EFCF1-2083-44D0-9B7F-00B373605479}">
      <dgm:prSet phldrT="[Metin]"/>
      <dgm:spPr/>
      <dgm:t>
        <a:bodyPr/>
        <a:lstStyle/>
        <a:p>
          <a:r>
            <a:rPr lang="tr-TR" dirty="0" smtClean="0"/>
            <a:t>Yüksek etki, öngörülebilir</a:t>
          </a:r>
          <a:endParaRPr lang="en-GB" dirty="0"/>
        </a:p>
      </dgm:t>
    </dgm:pt>
    <dgm:pt modelId="{98C2A506-7732-47C2-B401-506BAE9C10DF}" type="parTrans" cxnId="{0927733C-8A6D-42E3-9269-99A8C7CAAA06}">
      <dgm:prSet/>
      <dgm:spPr/>
      <dgm:t>
        <a:bodyPr/>
        <a:lstStyle/>
        <a:p>
          <a:endParaRPr lang="en-GB"/>
        </a:p>
      </dgm:t>
    </dgm:pt>
    <dgm:pt modelId="{6B476B55-27AD-41F3-91D5-E356AAB13E38}" type="sibTrans" cxnId="{0927733C-8A6D-42E3-9269-99A8C7CAAA06}">
      <dgm:prSet/>
      <dgm:spPr/>
      <dgm:t>
        <a:bodyPr/>
        <a:lstStyle/>
        <a:p>
          <a:endParaRPr lang="en-GB"/>
        </a:p>
      </dgm:t>
    </dgm:pt>
    <dgm:pt modelId="{B6BC7DAB-785D-4F6F-A509-D796F5509A2E}">
      <dgm:prSet phldrT="[Metin]"/>
      <dgm:spPr/>
      <dgm:t>
        <a:bodyPr/>
        <a:lstStyle/>
        <a:p>
          <a:r>
            <a:rPr lang="tr-TR" dirty="0" smtClean="0"/>
            <a:t>Daha İyi Anla (Senaryo)</a:t>
          </a:r>
          <a:endParaRPr lang="en-GB" dirty="0"/>
        </a:p>
      </dgm:t>
    </dgm:pt>
    <dgm:pt modelId="{5FC3022E-F7DE-4465-812D-BEBF51DA6F3C}" type="parTrans" cxnId="{A38BACEE-3D30-439E-A0BC-D02E4EC208A2}">
      <dgm:prSet/>
      <dgm:spPr/>
      <dgm:t>
        <a:bodyPr/>
        <a:lstStyle/>
        <a:p>
          <a:endParaRPr lang="en-GB"/>
        </a:p>
      </dgm:t>
    </dgm:pt>
    <dgm:pt modelId="{06D91DCC-A309-4928-91E1-47EB33AB0A93}" type="sibTrans" cxnId="{A38BACEE-3D30-439E-A0BC-D02E4EC208A2}">
      <dgm:prSet/>
      <dgm:spPr/>
      <dgm:t>
        <a:bodyPr/>
        <a:lstStyle/>
        <a:p>
          <a:endParaRPr lang="en-GB"/>
        </a:p>
      </dgm:t>
    </dgm:pt>
    <dgm:pt modelId="{9B16FA97-91A7-430B-99D5-03499C59E1DA}">
      <dgm:prSet phldrT="[Metin]"/>
      <dgm:spPr/>
      <dgm:t>
        <a:bodyPr/>
        <a:lstStyle/>
        <a:p>
          <a:r>
            <a:rPr lang="tr-TR" dirty="0" smtClean="0"/>
            <a:t>Yüksek etki, kritik, belirsiz</a:t>
          </a:r>
          <a:endParaRPr lang="en-GB" dirty="0"/>
        </a:p>
      </dgm:t>
    </dgm:pt>
    <dgm:pt modelId="{E7102117-C7D1-4888-8F34-9E44F21AD8E2}" type="parTrans" cxnId="{304F9EF4-614E-4585-A0C0-5D33C5DD170A}">
      <dgm:prSet/>
      <dgm:spPr/>
      <dgm:t>
        <a:bodyPr/>
        <a:lstStyle/>
        <a:p>
          <a:endParaRPr lang="en-GB"/>
        </a:p>
      </dgm:t>
    </dgm:pt>
    <dgm:pt modelId="{24F881B0-E3A7-4EEE-BEEE-3BA0F180519D}" type="sibTrans" cxnId="{304F9EF4-614E-4585-A0C0-5D33C5DD170A}">
      <dgm:prSet/>
      <dgm:spPr/>
      <dgm:t>
        <a:bodyPr/>
        <a:lstStyle/>
        <a:p>
          <a:endParaRPr lang="en-GB"/>
        </a:p>
      </dgm:t>
    </dgm:pt>
    <dgm:pt modelId="{276DE9E9-18FD-4412-8D9B-F6F01D1AA567}">
      <dgm:prSet phldrT="[Metin]"/>
      <dgm:spPr>
        <a:solidFill>
          <a:schemeClr val="accent6"/>
        </a:solidFill>
      </dgm:spPr>
      <dgm:t>
        <a:bodyPr/>
        <a:lstStyle/>
        <a:p>
          <a:r>
            <a:rPr lang="tr-TR" dirty="0" smtClean="0"/>
            <a:t>Gözden Geçirme</a:t>
          </a:r>
          <a:endParaRPr lang="en-GB" dirty="0"/>
        </a:p>
      </dgm:t>
    </dgm:pt>
    <dgm:pt modelId="{3F17E3D0-72F3-4216-9886-B59C1E4146D0}" type="parTrans" cxnId="{72D2B25C-BD95-42F2-B52A-4CE4C4D09F31}">
      <dgm:prSet/>
      <dgm:spPr/>
      <dgm:t>
        <a:bodyPr/>
        <a:lstStyle/>
        <a:p>
          <a:endParaRPr lang="en-GB"/>
        </a:p>
      </dgm:t>
    </dgm:pt>
    <dgm:pt modelId="{57E7D38C-3E9C-4863-A7D5-F8597CD0664D}" type="sibTrans" cxnId="{72D2B25C-BD95-42F2-B52A-4CE4C4D09F31}">
      <dgm:prSet/>
      <dgm:spPr/>
      <dgm:t>
        <a:bodyPr/>
        <a:lstStyle/>
        <a:p>
          <a:endParaRPr lang="en-GB"/>
        </a:p>
      </dgm:t>
    </dgm:pt>
    <dgm:pt modelId="{A64A9311-8CCB-4FD5-8A02-F7F147AA61EA}">
      <dgm:prSet phldrT="[Metin]"/>
      <dgm:spPr/>
      <dgm:t>
        <a:bodyPr/>
        <a:lstStyle/>
        <a:p>
          <a:r>
            <a:rPr lang="tr-TR" dirty="0" smtClean="0"/>
            <a:t>Düşük etki, belirsiz</a:t>
          </a:r>
          <a:endParaRPr lang="en-GB" dirty="0"/>
        </a:p>
      </dgm:t>
    </dgm:pt>
    <dgm:pt modelId="{6568B77F-F794-4C3E-A851-1A291D0716F9}" type="parTrans" cxnId="{678934E2-0071-413D-82AD-94FD3AC53E00}">
      <dgm:prSet/>
      <dgm:spPr/>
      <dgm:t>
        <a:bodyPr/>
        <a:lstStyle/>
        <a:p>
          <a:endParaRPr lang="en-GB"/>
        </a:p>
      </dgm:t>
    </dgm:pt>
    <dgm:pt modelId="{32D2F39B-3F7C-4ABB-A0D1-D3EC345E777C}" type="sibTrans" cxnId="{678934E2-0071-413D-82AD-94FD3AC53E00}">
      <dgm:prSet/>
      <dgm:spPr/>
      <dgm:t>
        <a:bodyPr/>
        <a:lstStyle/>
        <a:p>
          <a:endParaRPr lang="en-GB"/>
        </a:p>
      </dgm:t>
    </dgm:pt>
    <dgm:pt modelId="{9667AFC0-263F-4F14-A1C9-80C9083EA2AC}">
      <dgm:prSet phldrT="[Metin]"/>
      <dgm:spPr/>
      <dgm:t>
        <a:bodyPr/>
        <a:lstStyle/>
        <a:p>
          <a:r>
            <a:rPr lang="tr-TR" dirty="0" smtClean="0"/>
            <a:t>Ekran Oluşturma</a:t>
          </a:r>
          <a:endParaRPr lang="en-GB" dirty="0"/>
        </a:p>
      </dgm:t>
    </dgm:pt>
    <dgm:pt modelId="{B668FF6A-DA82-4902-84AA-05124A657653}" type="parTrans" cxnId="{B8A84C9F-17E1-4585-ACFB-70D70EDDF87F}">
      <dgm:prSet/>
      <dgm:spPr/>
      <dgm:t>
        <a:bodyPr/>
        <a:lstStyle/>
        <a:p>
          <a:endParaRPr lang="en-GB"/>
        </a:p>
      </dgm:t>
    </dgm:pt>
    <dgm:pt modelId="{69F68A44-BB11-4267-991D-70359E0EDD4A}" type="sibTrans" cxnId="{B8A84C9F-17E1-4585-ACFB-70D70EDDF87F}">
      <dgm:prSet/>
      <dgm:spPr/>
      <dgm:t>
        <a:bodyPr/>
        <a:lstStyle/>
        <a:p>
          <a:endParaRPr lang="en-GB"/>
        </a:p>
      </dgm:t>
    </dgm:pt>
    <dgm:pt modelId="{C3366108-3EE6-4130-8184-B5C6FC584BB8}">
      <dgm:prSet phldrT="[Metin]"/>
      <dgm:spPr/>
      <dgm:t>
        <a:bodyPr/>
        <a:lstStyle/>
        <a:p>
          <a:r>
            <a:rPr lang="tr-TR" dirty="0" smtClean="0"/>
            <a:t>Düşük etki, öngörülebilir</a:t>
          </a:r>
          <a:endParaRPr lang="en-GB" dirty="0"/>
        </a:p>
      </dgm:t>
    </dgm:pt>
    <dgm:pt modelId="{92C817C7-9E06-42F6-A7F6-28A8719D818B}" type="parTrans" cxnId="{F244B63D-AA0C-4CB6-925D-82C35B03FF79}">
      <dgm:prSet/>
      <dgm:spPr/>
      <dgm:t>
        <a:bodyPr/>
        <a:lstStyle/>
        <a:p>
          <a:endParaRPr lang="en-GB"/>
        </a:p>
      </dgm:t>
    </dgm:pt>
    <dgm:pt modelId="{704DDF9C-46DA-4F18-B4B2-406751222647}" type="sibTrans" cxnId="{F244B63D-AA0C-4CB6-925D-82C35B03FF79}">
      <dgm:prSet/>
      <dgm:spPr/>
      <dgm:t>
        <a:bodyPr/>
        <a:lstStyle/>
        <a:p>
          <a:endParaRPr lang="en-GB"/>
        </a:p>
      </dgm:t>
    </dgm:pt>
    <dgm:pt modelId="{0EDFC901-0F47-471A-A5D4-0E7D5CE83893}" type="pres">
      <dgm:prSet presAssocID="{93B59027-10F0-47C3-A891-11BEC37B7628}" presName="cycleMatrixDiagram" presStyleCnt="0">
        <dgm:presLayoutVars>
          <dgm:chMax val="1"/>
          <dgm:dir/>
          <dgm:animLvl val="lvl"/>
          <dgm:resizeHandles val="exact"/>
        </dgm:presLayoutVars>
      </dgm:prSet>
      <dgm:spPr/>
      <dgm:t>
        <a:bodyPr/>
        <a:lstStyle/>
        <a:p>
          <a:endParaRPr lang="tr-TR"/>
        </a:p>
      </dgm:t>
    </dgm:pt>
    <dgm:pt modelId="{3751FBCA-DD2B-42A9-9680-0BE6870DBA4C}" type="pres">
      <dgm:prSet presAssocID="{93B59027-10F0-47C3-A891-11BEC37B7628}" presName="children" presStyleCnt="0"/>
      <dgm:spPr/>
    </dgm:pt>
    <dgm:pt modelId="{7DADD6F9-C454-4ED5-8319-8EAE8EDBFDCB}" type="pres">
      <dgm:prSet presAssocID="{93B59027-10F0-47C3-A891-11BEC37B7628}" presName="child1group" presStyleCnt="0"/>
      <dgm:spPr/>
    </dgm:pt>
    <dgm:pt modelId="{8CDBB32A-FA81-48B7-B03D-272FEC76C614}" type="pres">
      <dgm:prSet presAssocID="{93B59027-10F0-47C3-A891-11BEC37B7628}" presName="child1" presStyleLbl="bgAcc1" presStyleIdx="0" presStyleCnt="4"/>
      <dgm:spPr/>
      <dgm:t>
        <a:bodyPr/>
        <a:lstStyle/>
        <a:p>
          <a:endParaRPr lang="en-GB"/>
        </a:p>
      </dgm:t>
    </dgm:pt>
    <dgm:pt modelId="{2B658DB5-38E5-4582-A2B3-5EF95830D64A}" type="pres">
      <dgm:prSet presAssocID="{93B59027-10F0-47C3-A891-11BEC37B7628}" presName="child1Text" presStyleLbl="bgAcc1" presStyleIdx="0" presStyleCnt="4">
        <dgm:presLayoutVars>
          <dgm:bulletEnabled val="1"/>
        </dgm:presLayoutVars>
      </dgm:prSet>
      <dgm:spPr/>
      <dgm:t>
        <a:bodyPr/>
        <a:lstStyle/>
        <a:p>
          <a:endParaRPr lang="en-GB"/>
        </a:p>
      </dgm:t>
    </dgm:pt>
    <dgm:pt modelId="{981B6888-A7D8-49CF-A388-B36741EEE344}" type="pres">
      <dgm:prSet presAssocID="{93B59027-10F0-47C3-A891-11BEC37B7628}" presName="child2group" presStyleCnt="0"/>
      <dgm:spPr/>
    </dgm:pt>
    <dgm:pt modelId="{4E5D9136-09EE-4F6D-AFD5-AFAAA4E1AB2D}" type="pres">
      <dgm:prSet presAssocID="{93B59027-10F0-47C3-A891-11BEC37B7628}" presName="child2" presStyleLbl="bgAcc1" presStyleIdx="1" presStyleCnt="4"/>
      <dgm:spPr/>
      <dgm:t>
        <a:bodyPr/>
        <a:lstStyle/>
        <a:p>
          <a:endParaRPr lang="en-GB"/>
        </a:p>
      </dgm:t>
    </dgm:pt>
    <dgm:pt modelId="{8444E5FB-9938-4153-B65B-3D6808D8FB97}" type="pres">
      <dgm:prSet presAssocID="{93B59027-10F0-47C3-A891-11BEC37B7628}" presName="child2Text" presStyleLbl="bgAcc1" presStyleIdx="1" presStyleCnt="4">
        <dgm:presLayoutVars>
          <dgm:bulletEnabled val="1"/>
        </dgm:presLayoutVars>
      </dgm:prSet>
      <dgm:spPr/>
      <dgm:t>
        <a:bodyPr/>
        <a:lstStyle/>
        <a:p>
          <a:endParaRPr lang="en-GB"/>
        </a:p>
      </dgm:t>
    </dgm:pt>
    <dgm:pt modelId="{4FE65C20-3611-4AA8-8C98-CBBC55E2B9D9}" type="pres">
      <dgm:prSet presAssocID="{93B59027-10F0-47C3-A891-11BEC37B7628}" presName="child3group" presStyleCnt="0"/>
      <dgm:spPr/>
    </dgm:pt>
    <dgm:pt modelId="{6D218B50-2786-4C83-8836-B49888587545}" type="pres">
      <dgm:prSet presAssocID="{93B59027-10F0-47C3-A891-11BEC37B7628}" presName="child3" presStyleLbl="bgAcc1" presStyleIdx="2" presStyleCnt="4"/>
      <dgm:spPr/>
      <dgm:t>
        <a:bodyPr/>
        <a:lstStyle/>
        <a:p>
          <a:endParaRPr lang="tr-TR"/>
        </a:p>
      </dgm:t>
    </dgm:pt>
    <dgm:pt modelId="{B3BD3F12-95F4-40EB-AEED-2938A0302B12}" type="pres">
      <dgm:prSet presAssocID="{93B59027-10F0-47C3-A891-11BEC37B7628}" presName="child3Text" presStyleLbl="bgAcc1" presStyleIdx="2" presStyleCnt="4">
        <dgm:presLayoutVars>
          <dgm:bulletEnabled val="1"/>
        </dgm:presLayoutVars>
      </dgm:prSet>
      <dgm:spPr/>
      <dgm:t>
        <a:bodyPr/>
        <a:lstStyle/>
        <a:p>
          <a:endParaRPr lang="tr-TR"/>
        </a:p>
      </dgm:t>
    </dgm:pt>
    <dgm:pt modelId="{B128DE39-E891-4430-B9FA-25B23494FC9A}" type="pres">
      <dgm:prSet presAssocID="{93B59027-10F0-47C3-A891-11BEC37B7628}" presName="child4group" presStyleCnt="0"/>
      <dgm:spPr/>
    </dgm:pt>
    <dgm:pt modelId="{686B67A3-9BA5-43FE-A4F4-947A87ABB6E2}" type="pres">
      <dgm:prSet presAssocID="{93B59027-10F0-47C3-A891-11BEC37B7628}" presName="child4" presStyleLbl="bgAcc1" presStyleIdx="3" presStyleCnt="4"/>
      <dgm:spPr/>
      <dgm:t>
        <a:bodyPr/>
        <a:lstStyle/>
        <a:p>
          <a:endParaRPr lang="tr-TR"/>
        </a:p>
      </dgm:t>
    </dgm:pt>
    <dgm:pt modelId="{9254D669-04DD-4E97-9709-F28BF7568871}" type="pres">
      <dgm:prSet presAssocID="{93B59027-10F0-47C3-A891-11BEC37B7628}" presName="child4Text" presStyleLbl="bgAcc1" presStyleIdx="3" presStyleCnt="4">
        <dgm:presLayoutVars>
          <dgm:bulletEnabled val="1"/>
        </dgm:presLayoutVars>
      </dgm:prSet>
      <dgm:spPr/>
      <dgm:t>
        <a:bodyPr/>
        <a:lstStyle/>
        <a:p>
          <a:endParaRPr lang="tr-TR"/>
        </a:p>
      </dgm:t>
    </dgm:pt>
    <dgm:pt modelId="{ED0B2279-672F-47EE-B39A-71B323A5BD5B}" type="pres">
      <dgm:prSet presAssocID="{93B59027-10F0-47C3-A891-11BEC37B7628}" presName="childPlaceholder" presStyleCnt="0"/>
      <dgm:spPr/>
    </dgm:pt>
    <dgm:pt modelId="{E05559AC-8EC1-45A0-BA58-B7E237F5CB07}" type="pres">
      <dgm:prSet presAssocID="{93B59027-10F0-47C3-A891-11BEC37B7628}" presName="circle" presStyleCnt="0"/>
      <dgm:spPr/>
    </dgm:pt>
    <dgm:pt modelId="{EF654656-9429-4527-9D11-15E647166581}" type="pres">
      <dgm:prSet presAssocID="{93B59027-10F0-47C3-A891-11BEC37B7628}" presName="quadrant1" presStyleLbl="node1" presStyleIdx="0" presStyleCnt="4">
        <dgm:presLayoutVars>
          <dgm:chMax val="1"/>
          <dgm:bulletEnabled val="1"/>
        </dgm:presLayoutVars>
      </dgm:prSet>
      <dgm:spPr/>
      <dgm:t>
        <a:bodyPr/>
        <a:lstStyle/>
        <a:p>
          <a:endParaRPr lang="tr-TR"/>
        </a:p>
      </dgm:t>
    </dgm:pt>
    <dgm:pt modelId="{24761995-5AE8-4E1F-A76C-8C5081A1AD14}" type="pres">
      <dgm:prSet presAssocID="{93B59027-10F0-47C3-A891-11BEC37B7628}" presName="quadrant2" presStyleLbl="node1" presStyleIdx="1" presStyleCnt="4">
        <dgm:presLayoutVars>
          <dgm:chMax val="1"/>
          <dgm:bulletEnabled val="1"/>
        </dgm:presLayoutVars>
      </dgm:prSet>
      <dgm:spPr/>
      <dgm:t>
        <a:bodyPr/>
        <a:lstStyle/>
        <a:p>
          <a:endParaRPr lang="tr-TR"/>
        </a:p>
      </dgm:t>
    </dgm:pt>
    <dgm:pt modelId="{4DC25372-6796-4813-8EC4-428EA03E2F09}" type="pres">
      <dgm:prSet presAssocID="{93B59027-10F0-47C3-A891-11BEC37B7628}" presName="quadrant3" presStyleLbl="node1" presStyleIdx="2" presStyleCnt="4">
        <dgm:presLayoutVars>
          <dgm:chMax val="1"/>
          <dgm:bulletEnabled val="1"/>
        </dgm:presLayoutVars>
      </dgm:prSet>
      <dgm:spPr/>
      <dgm:t>
        <a:bodyPr/>
        <a:lstStyle/>
        <a:p>
          <a:endParaRPr lang="tr-TR"/>
        </a:p>
      </dgm:t>
    </dgm:pt>
    <dgm:pt modelId="{5A064BF6-0379-4CD0-8DC8-50171AE0D604}" type="pres">
      <dgm:prSet presAssocID="{93B59027-10F0-47C3-A891-11BEC37B7628}" presName="quadrant4" presStyleLbl="node1" presStyleIdx="3" presStyleCnt="4">
        <dgm:presLayoutVars>
          <dgm:chMax val="1"/>
          <dgm:bulletEnabled val="1"/>
        </dgm:presLayoutVars>
      </dgm:prSet>
      <dgm:spPr/>
      <dgm:t>
        <a:bodyPr/>
        <a:lstStyle/>
        <a:p>
          <a:endParaRPr lang="tr-TR"/>
        </a:p>
      </dgm:t>
    </dgm:pt>
    <dgm:pt modelId="{A3CE771E-1FF4-4845-BDE7-D3313F1C9B3D}" type="pres">
      <dgm:prSet presAssocID="{93B59027-10F0-47C3-A891-11BEC37B7628}" presName="quadrantPlaceholder" presStyleCnt="0"/>
      <dgm:spPr/>
    </dgm:pt>
    <dgm:pt modelId="{0A228A25-12B4-488E-8EC7-66C5078519FA}" type="pres">
      <dgm:prSet presAssocID="{93B59027-10F0-47C3-A891-11BEC37B7628}" presName="center1" presStyleLbl="fgShp" presStyleIdx="0" presStyleCnt="2"/>
      <dgm:spPr/>
    </dgm:pt>
    <dgm:pt modelId="{EC5E8760-6A1C-462A-BB44-C1CF36052A97}" type="pres">
      <dgm:prSet presAssocID="{93B59027-10F0-47C3-A891-11BEC37B7628}" presName="center2" presStyleLbl="fgShp" presStyleIdx="1" presStyleCnt="2"/>
      <dgm:spPr/>
    </dgm:pt>
  </dgm:ptLst>
  <dgm:cxnLst>
    <dgm:cxn modelId="{0927733C-8A6D-42E3-9269-99A8C7CAAA06}" srcId="{14C4CEA2-8F82-4FD1-80E8-E6F79AA42E71}" destId="{0A6EFCF1-2083-44D0-9B7F-00B373605479}" srcOrd="0" destOrd="0" parTransId="{98C2A506-7732-47C2-B401-506BAE9C10DF}" sibTransId="{6B476B55-27AD-41F3-91D5-E356AAB13E38}"/>
    <dgm:cxn modelId="{E1BA1673-CF0C-42B0-A938-AC742EE7742D}" type="presOf" srcId="{A64A9311-8CCB-4FD5-8A02-F7F147AA61EA}" destId="{B3BD3F12-95F4-40EB-AEED-2938A0302B12}" srcOrd="1" destOrd="0" presId="urn:microsoft.com/office/officeart/2005/8/layout/cycle4"/>
    <dgm:cxn modelId="{A38BACEE-3D30-439E-A0BC-D02E4EC208A2}" srcId="{93B59027-10F0-47C3-A891-11BEC37B7628}" destId="{B6BC7DAB-785D-4F6F-A509-D796F5509A2E}" srcOrd="1" destOrd="0" parTransId="{5FC3022E-F7DE-4465-812D-BEBF51DA6F3C}" sibTransId="{06D91DCC-A309-4928-91E1-47EB33AB0A93}"/>
    <dgm:cxn modelId="{72D2B25C-BD95-42F2-B52A-4CE4C4D09F31}" srcId="{93B59027-10F0-47C3-A891-11BEC37B7628}" destId="{276DE9E9-18FD-4412-8D9B-F6F01D1AA567}" srcOrd="2" destOrd="0" parTransId="{3F17E3D0-72F3-4216-9886-B59C1E4146D0}" sibTransId="{57E7D38C-3E9C-4863-A7D5-F8597CD0664D}"/>
    <dgm:cxn modelId="{7BAA2805-B184-4F68-B7B9-E79B976685F6}" type="presOf" srcId="{9B16FA97-91A7-430B-99D5-03499C59E1DA}" destId="{8444E5FB-9938-4153-B65B-3D6808D8FB97}" srcOrd="1" destOrd="0" presId="urn:microsoft.com/office/officeart/2005/8/layout/cycle4"/>
    <dgm:cxn modelId="{F244B63D-AA0C-4CB6-925D-82C35B03FF79}" srcId="{9667AFC0-263F-4F14-A1C9-80C9083EA2AC}" destId="{C3366108-3EE6-4130-8184-B5C6FC584BB8}" srcOrd="0" destOrd="0" parTransId="{92C817C7-9E06-42F6-A7F6-28A8719D818B}" sibTransId="{704DDF9C-46DA-4F18-B4B2-406751222647}"/>
    <dgm:cxn modelId="{5784D8B5-D218-4154-9D4F-F281982436A1}" type="presOf" srcId="{A64A9311-8CCB-4FD5-8A02-F7F147AA61EA}" destId="{6D218B50-2786-4C83-8836-B49888587545}" srcOrd="0" destOrd="0" presId="urn:microsoft.com/office/officeart/2005/8/layout/cycle4"/>
    <dgm:cxn modelId="{C46DC4F9-E451-4C0E-9889-DFA4D26B137E}" type="presOf" srcId="{14C4CEA2-8F82-4FD1-80E8-E6F79AA42E71}" destId="{EF654656-9429-4527-9D11-15E647166581}" srcOrd="0" destOrd="0" presId="urn:microsoft.com/office/officeart/2005/8/layout/cycle4"/>
    <dgm:cxn modelId="{602A5F21-B106-486A-ADDF-831BED7A2E5E}" type="presOf" srcId="{C3366108-3EE6-4130-8184-B5C6FC584BB8}" destId="{686B67A3-9BA5-43FE-A4F4-947A87ABB6E2}" srcOrd="0" destOrd="0" presId="urn:microsoft.com/office/officeart/2005/8/layout/cycle4"/>
    <dgm:cxn modelId="{27CFF0C4-A7FF-4B93-95D8-B9B7AC9AF01E}" type="presOf" srcId="{9B16FA97-91A7-430B-99D5-03499C59E1DA}" destId="{4E5D9136-09EE-4F6D-AFD5-AFAAA4E1AB2D}" srcOrd="0" destOrd="0" presId="urn:microsoft.com/office/officeart/2005/8/layout/cycle4"/>
    <dgm:cxn modelId="{678934E2-0071-413D-82AD-94FD3AC53E00}" srcId="{276DE9E9-18FD-4412-8D9B-F6F01D1AA567}" destId="{A64A9311-8CCB-4FD5-8A02-F7F147AA61EA}" srcOrd="0" destOrd="0" parTransId="{6568B77F-F794-4C3E-A851-1A291D0716F9}" sibTransId="{32D2F39B-3F7C-4ABB-A0D1-D3EC345E777C}"/>
    <dgm:cxn modelId="{2F324B2C-0B02-455E-98D6-E83BE79E5415}" type="presOf" srcId="{B6BC7DAB-785D-4F6F-A509-D796F5509A2E}" destId="{24761995-5AE8-4E1F-A76C-8C5081A1AD14}" srcOrd="0" destOrd="0" presId="urn:microsoft.com/office/officeart/2005/8/layout/cycle4"/>
    <dgm:cxn modelId="{7FBF757A-CCEF-4CA9-B30D-C9826A3680B5}" type="presOf" srcId="{9667AFC0-263F-4F14-A1C9-80C9083EA2AC}" destId="{5A064BF6-0379-4CD0-8DC8-50171AE0D604}" srcOrd="0" destOrd="0" presId="urn:microsoft.com/office/officeart/2005/8/layout/cycle4"/>
    <dgm:cxn modelId="{B8A84C9F-17E1-4585-ACFB-70D70EDDF87F}" srcId="{93B59027-10F0-47C3-A891-11BEC37B7628}" destId="{9667AFC0-263F-4F14-A1C9-80C9083EA2AC}" srcOrd="3" destOrd="0" parTransId="{B668FF6A-DA82-4902-84AA-05124A657653}" sibTransId="{69F68A44-BB11-4267-991D-70359E0EDD4A}"/>
    <dgm:cxn modelId="{0D189DAE-14D8-417E-878A-DDED94CC379E}" srcId="{93B59027-10F0-47C3-A891-11BEC37B7628}" destId="{14C4CEA2-8F82-4FD1-80E8-E6F79AA42E71}" srcOrd="0" destOrd="0" parTransId="{550B708B-7E12-4014-8DF0-DDF3F6A7BB7E}" sibTransId="{C76A9B35-B887-493A-8F82-3390793C565B}"/>
    <dgm:cxn modelId="{E01386CE-92DB-49DA-AAA2-42010E805CFF}" type="presOf" srcId="{C3366108-3EE6-4130-8184-B5C6FC584BB8}" destId="{9254D669-04DD-4E97-9709-F28BF7568871}" srcOrd="1" destOrd="0" presId="urn:microsoft.com/office/officeart/2005/8/layout/cycle4"/>
    <dgm:cxn modelId="{304F9EF4-614E-4585-A0C0-5D33C5DD170A}" srcId="{B6BC7DAB-785D-4F6F-A509-D796F5509A2E}" destId="{9B16FA97-91A7-430B-99D5-03499C59E1DA}" srcOrd="0" destOrd="0" parTransId="{E7102117-C7D1-4888-8F34-9E44F21AD8E2}" sibTransId="{24F881B0-E3A7-4EEE-BEEE-3BA0F180519D}"/>
    <dgm:cxn modelId="{22BE0013-E842-4110-A521-083F5AE4E6AC}" type="presOf" srcId="{93B59027-10F0-47C3-A891-11BEC37B7628}" destId="{0EDFC901-0F47-471A-A5D4-0E7D5CE83893}" srcOrd="0" destOrd="0" presId="urn:microsoft.com/office/officeart/2005/8/layout/cycle4"/>
    <dgm:cxn modelId="{53A945CE-E4B8-438A-B5C1-E98E2AA635AA}" type="presOf" srcId="{0A6EFCF1-2083-44D0-9B7F-00B373605479}" destId="{8CDBB32A-FA81-48B7-B03D-272FEC76C614}" srcOrd="0" destOrd="0" presId="urn:microsoft.com/office/officeart/2005/8/layout/cycle4"/>
    <dgm:cxn modelId="{C9AF1656-0DBC-4DC7-9A09-3808A126B079}" type="presOf" srcId="{0A6EFCF1-2083-44D0-9B7F-00B373605479}" destId="{2B658DB5-38E5-4582-A2B3-5EF95830D64A}" srcOrd="1" destOrd="0" presId="urn:microsoft.com/office/officeart/2005/8/layout/cycle4"/>
    <dgm:cxn modelId="{7D6753E9-239D-47A1-9399-D14777FA989C}" type="presOf" srcId="{276DE9E9-18FD-4412-8D9B-F6F01D1AA567}" destId="{4DC25372-6796-4813-8EC4-428EA03E2F09}" srcOrd="0" destOrd="0" presId="urn:microsoft.com/office/officeart/2005/8/layout/cycle4"/>
    <dgm:cxn modelId="{6E69AA9A-70BF-401C-85B3-A4939E8963BC}" type="presParOf" srcId="{0EDFC901-0F47-471A-A5D4-0E7D5CE83893}" destId="{3751FBCA-DD2B-42A9-9680-0BE6870DBA4C}" srcOrd="0" destOrd="0" presId="urn:microsoft.com/office/officeart/2005/8/layout/cycle4"/>
    <dgm:cxn modelId="{1F1DF7BA-8525-4AEB-9773-B19022317BA7}" type="presParOf" srcId="{3751FBCA-DD2B-42A9-9680-0BE6870DBA4C}" destId="{7DADD6F9-C454-4ED5-8319-8EAE8EDBFDCB}" srcOrd="0" destOrd="0" presId="urn:microsoft.com/office/officeart/2005/8/layout/cycle4"/>
    <dgm:cxn modelId="{B6E8C520-2F71-408E-8D9C-7FAAD5326366}" type="presParOf" srcId="{7DADD6F9-C454-4ED5-8319-8EAE8EDBFDCB}" destId="{8CDBB32A-FA81-48B7-B03D-272FEC76C614}" srcOrd="0" destOrd="0" presId="urn:microsoft.com/office/officeart/2005/8/layout/cycle4"/>
    <dgm:cxn modelId="{D7E0D616-3055-4821-8F28-7261DDBF142F}" type="presParOf" srcId="{7DADD6F9-C454-4ED5-8319-8EAE8EDBFDCB}" destId="{2B658DB5-38E5-4582-A2B3-5EF95830D64A}" srcOrd="1" destOrd="0" presId="urn:microsoft.com/office/officeart/2005/8/layout/cycle4"/>
    <dgm:cxn modelId="{63B32856-9372-4505-A062-0958DED1C19B}" type="presParOf" srcId="{3751FBCA-DD2B-42A9-9680-0BE6870DBA4C}" destId="{981B6888-A7D8-49CF-A388-B36741EEE344}" srcOrd="1" destOrd="0" presId="urn:microsoft.com/office/officeart/2005/8/layout/cycle4"/>
    <dgm:cxn modelId="{B604A650-5045-466B-AED9-079416F715B4}" type="presParOf" srcId="{981B6888-A7D8-49CF-A388-B36741EEE344}" destId="{4E5D9136-09EE-4F6D-AFD5-AFAAA4E1AB2D}" srcOrd="0" destOrd="0" presId="urn:microsoft.com/office/officeart/2005/8/layout/cycle4"/>
    <dgm:cxn modelId="{2A88E47F-C5C7-44A8-A62C-9B4C0171D6B8}" type="presParOf" srcId="{981B6888-A7D8-49CF-A388-B36741EEE344}" destId="{8444E5FB-9938-4153-B65B-3D6808D8FB97}" srcOrd="1" destOrd="0" presId="urn:microsoft.com/office/officeart/2005/8/layout/cycle4"/>
    <dgm:cxn modelId="{892BA160-4A80-49E2-BF92-3FA2D6D04EFD}" type="presParOf" srcId="{3751FBCA-DD2B-42A9-9680-0BE6870DBA4C}" destId="{4FE65C20-3611-4AA8-8C98-CBBC55E2B9D9}" srcOrd="2" destOrd="0" presId="urn:microsoft.com/office/officeart/2005/8/layout/cycle4"/>
    <dgm:cxn modelId="{35468EE2-E7E0-42B1-ABFC-1AE9DDF5D778}" type="presParOf" srcId="{4FE65C20-3611-4AA8-8C98-CBBC55E2B9D9}" destId="{6D218B50-2786-4C83-8836-B49888587545}" srcOrd="0" destOrd="0" presId="urn:microsoft.com/office/officeart/2005/8/layout/cycle4"/>
    <dgm:cxn modelId="{2E335E3F-D338-4D45-9A89-91E3904D74A5}" type="presParOf" srcId="{4FE65C20-3611-4AA8-8C98-CBBC55E2B9D9}" destId="{B3BD3F12-95F4-40EB-AEED-2938A0302B12}" srcOrd="1" destOrd="0" presId="urn:microsoft.com/office/officeart/2005/8/layout/cycle4"/>
    <dgm:cxn modelId="{25FA37B1-7462-4927-903E-F455C4500E2D}" type="presParOf" srcId="{3751FBCA-DD2B-42A9-9680-0BE6870DBA4C}" destId="{B128DE39-E891-4430-B9FA-25B23494FC9A}" srcOrd="3" destOrd="0" presId="urn:microsoft.com/office/officeart/2005/8/layout/cycle4"/>
    <dgm:cxn modelId="{068919BE-9347-47A3-AF3F-B4480A8C2FAF}" type="presParOf" srcId="{B128DE39-E891-4430-B9FA-25B23494FC9A}" destId="{686B67A3-9BA5-43FE-A4F4-947A87ABB6E2}" srcOrd="0" destOrd="0" presId="urn:microsoft.com/office/officeart/2005/8/layout/cycle4"/>
    <dgm:cxn modelId="{80EEAE4A-8713-43BE-A1FD-7430D07241AA}" type="presParOf" srcId="{B128DE39-E891-4430-B9FA-25B23494FC9A}" destId="{9254D669-04DD-4E97-9709-F28BF7568871}" srcOrd="1" destOrd="0" presId="urn:microsoft.com/office/officeart/2005/8/layout/cycle4"/>
    <dgm:cxn modelId="{FF718216-407E-4426-A770-7565664E4312}" type="presParOf" srcId="{3751FBCA-DD2B-42A9-9680-0BE6870DBA4C}" destId="{ED0B2279-672F-47EE-B39A-71B323A5BD5B}" srcOrd="4" destOrd="0" presId="urn:microsoft.com/office/officeart/2005/8/layout/cycle4"/>
    <dgm:cxn modelId="{4F7B6268-C680-4FEE-BFB6-043766A03252}" type="presParOf" srcId="{0EDFC901-0F47-471A-A5D4-0E7D5CE83893}" destId="{E05559AC-8EC1-45A0-BA58-B7E237F5CB07}" srcOrd="1" destOrd="0" presId="urn:microsoft.com/office/officeart/2005/8/layout/cycle4"/>
    <dgm:cxn modelId="{6F9EA9BD-E0CD-4FEF-AF99-A3152CB9484F}" type="presParOf" srcId="{E05559AC-8EC1-45A0-BA58-B7E237F5CB07}" destId="{EF654656-9429-4527-9D11-15E647166581}" srcOrd="0" destOrd="0" presId="urn:microsoft.com/office/officeart/2005/8/layout/cycle4"/>
    <dgm:cxn modelId="{01D0086B-135E-4F9E-8E9C-7B89E0ABE033}" type="presParOf" srcId="{E05559AC-8EC1-45A0-BA58-B7E237F5CB07}" destId="{24761995-5AE8-4E1F-A76C-8C5081A1AD14}" srcOrd="1" destOrd="0" presId="urn:microsoft.com/office/officeart/2005/8/layout/cycle4"/>
    <dgm:cxn modelId="{E5336024-A648-4739-9229-72C2B9DE9C11}" type="presParOf" srcId="{E05559AC-8EC1-45A0-BA58-B7E237F5CB07}" destId="{4DC25372-6796-4813-8EC4-428EA03E2F09}" srcOrd="2" destOrd="0" presId="urn:microsoft.com/office/officeart/2005/8/layout/cycle4"/>
    <dgm:cxn modelId="{BB059D4D-749F-4AC7-ABD8-A7263C877CF4}" type="presParOf" srcId="{E05559AC-8EC1-45A0-BA58-B7E237F5CB07}" destId="{5A064BF6-0379-4CD0-8DC8-50171AE0D604}" srcOrd="3" destOrd="0" presId="urn:microsoft.com/office/officeart/2005/8/layout/cycle4"/>
    <dgm:cxn modelId="{E15D644D-8744-444C-AEF4-C529254DF9B2}" type="presParOf" srcId="{E05559AC-8EC1-45A0-BA58-B7E237F5CB07}" destId="{A3CE771E-1FF4-4845-BDE7-D3313F1C9B3D}" srcOrd="4" destOrd="0" presId="urn:microsoft.com/office/officeart/2005/8/layout/cycle4"/>
    <dgm:cxn modelId="{4C6CAEFD-3A02-4AED-9A5A-940F2EFF4F09}" type="presParOf" srcId="{0EDFC901-0F47-471A-A5D4-0E7D5CE83893}" destId="{0A228A25-12B4-488E-8EC7-66C5078519FA}" srcOrd="2" destOrd="0" presId="urn:microsoft.com/office/officeart/2005/8/layout/cycle4"/>
    <dgm:cxn modelId="{B38C1238-DEC7-4B12-920F-D3509D353309}" type="presParOf" srcId="{0EDFC901-0F47-471A-A5D4-0E7D5CE83893}" destId="{EC5E8760-6A1C-462A-BB44-C1CF36052A97}"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C6CD0-19E3-4CE6-83A2-078FD01FE33D}">
      <dsp:nvSpPr>
        <dsp:cNvPr id="0" name=""/>
        <dsp:cNvSpPr/>
      </dsp:nvSpPr>
      <dsp:spPr>
        <a:xfrm>
          <a:off x="0" y="1281923"/>
          <a:ext cx="5711483" cy="2378604"/>
        </a:xfrm>
        <a:prstGeom prst="leftRightRibbon">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BAD0CE-3D74-48EC-94C2-A25838DD4DAC}">
      <dsp:nvSpPr>
        <dsp:cNvPr id="0" name=""/>
        <dsp:cNvSpPr/>
      </dsp:nvSpPr>
      <dsp:spPr>
        <a:xfrm>
          <a:off x="685377" y="1435177"/>
          <a:ext cx="1884789" cy="111945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74244" rIns="0" bIns="186690" numCol="1" spcCol="1270" anchor="ctr" anchorCtr="0">
          <a:noAutofit/>
        </a:bodyPr>
        <a:lstStyle/>
        <a:p>
          <a:pPr lvl="0" algn="ctr" defTabSz="2178050">
            <a:lnSpc>
              <a:spcPct val="90000"/>
            </a:lnSpc>
            <a:spcBef>
              <a:spcPct val="0"/>
            </a:spcBef>
            <a:spcAft>
              <a:spcPct val="35000"/>
            </a:spcAft>
          </a:pPr>
          <a:r>
            <a:rPr lang="tr-TR" sz="4900" kern="1200" dirty="0" smtClean="0"/>
            <a:t>Olumlu</a:t>
          </a:r>
          <a:endParaRPr lang="en-GB" sz="4900" kern="1200" dirty="0"/>
        </a:p>
      </dsp:txBody>
      <dsp:txXfrm>
        <a:off x="685377" y="1435177"/>
        <a:ext cx="1884789" cy="1119450"/>
      </dsp:txXfrm>
    </dsp:sp>
    <dsp:sp modelId="{A7607476-75E0-49BD-B266-98F0174CABB6}">
      <dsp:nvSpPr>
        <dsp:cNvPr id="0" name=""/>
        <dsp:cNvSpPr/>
      </dsp:nvSpPr>
      <dsp:spPr>
        <a:xfrm>
          <a:off x="2855741" y="2231622"/>
          <a:ext cx="2227478" cy="111945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74244" rIns="0" bIns="186690" numCol="1" spcCol="1270" anchor="ctr" anchorCtr="0">
          <a:noAutofit/>
        </a:bodyPr>
        <a:lstStyle/>
        <a:p>
          <a:pPr lvl="0" algn="ctr" defTabSz="2178050">
            <a:lnSpc>
              <a:spcPct val="90000"/>
            </a:lnSpc>
            <a:spcBef>
              <a:spcPct val="0"/>
            </a:spcBef>
            <a:spcAft>
              <a:spcPct val="35000"/>
            </a:spcAft>
          </a:pPr>
          <a:r>
            <a:rPr lang="tr-TR" sz="4900" kern="1200" dirty="0" smtClean="0"/>
            <a:t>Olumsuz</a:t>
          </a:r>
          <a:endParaRPr lang="en-GB" sz="4900" kern="1200" dirty="0"/>
        </a:p>
      </dsp:txBody>
      <dsp:txXfrm>
        <a:off x="2855741" y="2231622"/>
        <a:ext cx="2227478" cy="11194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6C19E-58BF-435F-AC22-E3CB3F99C181}">
      <dsp:nvSpPr>
        <dsp:cNvPr id="0" name=""/>
        <dsp:cNvSpPr/>
      </dsp:nvSpPr>
      <dsp:spPr>
        <a:xfrm>
          <a:off x="3367738" y="1403"/>
          <a:ext cx="1719476" cy="1719476"/>
        </a:xfrm>
        <a:prstGeom prst="ellipse">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kern="1200" dirty="0" smtClean="0"/>
            <a:t>1. Senaryo Planlama Planı Yapma</a:t>
          </a:r>
          <a:endParaRPr lang="en-GB" sz="1300" kern="1200" dirty="0"/>
        </a:p>
      </dsp:txBody>
      <dsp:txXfrm>
        <a:off x="3619549" y="253214"/>
        <a:ext cx="1215854" cy="1215854"/>
      </dsp:txXfrm>
    </dsp:sp>
    <dsp:sp modelId="{F17063B2-652A-435A-83FF-BC1FF5E21E24}">
      <dsp:nvSpPr>
        <dsp:cNvPr id="0" name=""/>
        <dsp:cNvSpPr/>
      </dsp:nvSpPr>
      <dsp:spPr>
        <a:xfrm rot="2160000">
          <a:off x="5032618" y="1321617"/>
          <a:ext cx="456042" cy="5803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5045682" y="1397474"/>
        <a:ext cx="319229" cy="348193"/>
      </dsp:txXfrm>
    </dsp:sp>
    <dsp:sp modelId="{852EC62A-2F33-4330-8DA1-212F7A6F14B8}">
      <dsp:nvSpPr>
        <dsp:cNvPr id="0" name=""/>
        <dsp:cNvSpPr/>
      </dsp:nvSpPr>
      <dsp:spPr>
        <a:xfrm>
          <a:off x="5454948" y="1517851"/>
          <a:ext cx="1719476" cy="1719476"/>
        </a:xfrm>
        <a:prstGeom prst="ellipse">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kern="1200" dirty="0" smtClean="0"/>
            <a:t>2. Çevre Analizi </a:t>
          </a:r>
          <a:endParaRPr lang="en-GB" sz="1300" kern="1200" dirty="0"/>
        </a:p>
      </dsp:txBody>
      <dsp:txXfrm>
        <a:off x="5706759" y="1769662"/>
        <a:ext cx="1215854" cy="1215854"/>
      </dsp:txXfrm>
    </dsp:sp>
    <dsp:sp modelId="{E20C4687-88F4-49D6-8B05-195B5AEC2D2E}">
      <dsp:nvSpPr>
        <dsp:cNvPr id="0" name=""/>
        <dsp:cNvSpPr/>
      </dsp:nvSpPr>
      <dsp:spPr>
        <a:xfrm rot="6480000">
          <a:off x="5692032" y="3301984"/>
          <a:ext cx="456042" cy="5803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10800000">
        <a:off x="5781577" y="3352991"/>
        <a:ext cx="319229" cy="348193"/>
      </dsp:txXfrm>
    </dsp:sp>
    <dsp:sp modelId="{698649D2-A1C1-42D6-9E60-0E2C9CF5AC5A}">
      <dsp:nvSpPr>
        <dsp:cNvPr id="0" name=""/>
        <dsp:cNvSpPr/>
      </dsp:nvSpPr>
      <dsp:spPr>
        <a:xfrm>
          <a:off x="4657705" y="3971514"/>
          <a:ext cx="1719476" cy="1719476"/>
        </a:xfrm>
        <a:prstGeom prst="ellipse">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kern="1200" dirty="0" smtClean="0"/>
            <a:t>3. Stratejik Tercihler</a:t>
          </a:r>
          <a:endParaRPr lang="en-GB" sz="1300" kern="1200" dirty="0"/>
        </a:p>
      </dsp:txBody>
      <dsp:txXfrm>
        <a:off x="4909516" y="4223325"/>
        <a:ext cx="1215854" cy="1215854"/>
      </dsp:txXfrm>
    </dsp:sp>
    <dsp:sp modelId="{C74324CA-11F1-4BFF-87F0-3E269F816596}">
      <dsp:nvSpPr>
        <dsp:cNvPr id="0" name=""/>
        <dsp:cNvSpPr/>
      </dsp:nvSpPr>
      <dsp:spPr>
        <a:xfrm rot="10800000">
          <a:off x="4012362" y="4541091"/>
          <a:ext cx="456042" cy="5803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10800000">
        <a:off x="4149175" y="4657156"/>
        <a:ext cx="319229" cy="348193"/>
      </dsp:txXfrm>
    </dsp:sp>
    <dsp:sp modelId="{21BDCB2A-7F9F-48A3-9A86-90340A597A95}">
      <dsp:nvSpPr>
        <dsp:cNvPr id="0" name=""/>
        <dsp:cNvSpPr/>
      </dsp:nvSpPr>
      <dsp:spPr>
        <a:xfrm>
          <a:off x="2077771" y="3971514"/>
          <a:ext cx="1719476" cy="1719476"/>
        </a:xfrm>
        <a:prstGeom prst="ellipse">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kern="1200" dirty="0" smtClean="0"/>
            <a:t>4. Uygulama</a:t>
          </a:r>
          <a:endParaRPr lang="en-GB" sz="1300" kern="1200" dirty="0"/>
        </a:p>
      </dsp:txBody>
      <dsp:txXfrm>
        <a:off x="2329582" y="4223325"/>
        <a:ext cx="1215854" cy="1215854"/>
      </dsp:txXfrm>
    </dsp:sp>
    <dsp:sp modelId="{BEE9D0B2-5FBC-49AF-810E-C5E7B40B35A2}">
      <dsp:nvSpPr>
        <dsp:cNvPr id="0" name=""/>
        <dsp:cNvSpPr/>
      </dsp:nvSpPr>
      <dsp:spPr>
        <a:xfrm rot="15120000">
          <a:off x="2314854" y="3326534"/>
          <a:ext cx="456042" cy="5803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rot="10800000">
        <a:off x="2404399" y="3507657"/>
        <a:ext cx="319229" cy="348193"/>
      </dsp:txXfrm>
    </dsp:sp>
    <dsp:sp modelId="{23B25682-CB07-4FC0-A470-CCA4F0E19406}">
      <dsp:nvSpPr>
        <dsp:cNvPr id="0" name=""/>
        <dsp:cNvSpPr/>
      </dsp:nvSpPr>
      <dsp:spPr>
        <a:xfrm>
          <a:off x="1280527" y="1517851"/>
          <a:ext cx="1719476" cy="1719476"/>
        </a:xfrm>
        <a:prstGeom prst="ellipse">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kern="1200" dirty="0" smtClean="0">
              <a:solidFill>
                <a:schemeClr val="bg1"/>
              </a:solidFill>
            </a:rPr>
            <a:t>5.Değerlendirme</a:t>
          </a:r>
          <a:endParaRPr lang="en-GB" sz="1300" kern="1200" dirty="0">
            <a:solidFill>
              <a:schemeClr val="bg1"/>
            </a:solidFill>
          </a:endParaRPr>
        </a:p>
      </dsp:txBody>
      <dsp:txXfrm>
        <a:off x="1532338" y="1769662"/>
        <a:ext cx="1215854" cy="1215854"/>
      </dsp:txXfrm>
    </dsp:sp>
    <dsp:sp modelId="{615B57E6-2671-487E-9152-2A6D8700426D}">
      <dsp:nvSpPr>
        <dsp:cNvPr id="0" name=""/>
        <dsp:cNvSpPr/>
      </dsp:nvSpPr>
      <dsp:spPr>
        <a:xfrm rot="19440000">
          <a:off x="2945407" y="1336790"/>
          <a:ext cx="456042" cy="5803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2958471" y="1493063"/>
        <a:ext cx="319229" cy="3481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1C987-23EE-4AC3-B15F-DB6133539E10}">
      <dsp:nvSpPr>
        <dsp:cNvPr id="0" name=""/>
        <dsp:cNvSpPr/>
      </dsp:nvSpPr>
      <dsp:spPr>
        <a:xfrm>
          <a:off x="0" y="680447"/>
          <a:ext cx="8128000" cy="1183746"/>
        </a:xfrm>
        <a:prstGeom prst="rightArrow">
          <a:avLst>
            <a:gd name="adj1" fmla="val 50000"/>
            <a:gd name="adj2" fmla="val 50000"/>
          </a:avLst>
        </a:prstGeom>
        <a:solidFill>
          <a:srgbClr val="5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187920" numCol="1" spcCol="1270" anchor="ctr" anchorCtr="0">
          <a:noAutofit/>
        </a:bodyPr>
        <a:lstStyle/>
        <a:p>
          <a:pPr lvl="0" algn="l" defTabSz="977900">
            <a:lnSpc>
              <a:spcPct val="90000"/>
            </a:lnSpc>
            <a:spcBef>
              <a:spcPct val="0"/>
            </a:spcBef>
            <a:spcAft>
              <a:spcPct val="35000"/>
            </a:spcAft>
          </a:pPr>
          <a:r>
            <a:rPr lang="tr-TR" sz="2200" kern="1200" dirty="0" smtClean="0"/>
            <a:t>Senaryo Öncesi</a:t>
          </a:r>
          <a:endParaRPr lang="en-GB" sz="2200" kern="1200" dirty="0"/>
        </a:p>
      </dsp:txBody>
      <dsp:txXfrm>
        <a:off x="0" y="976384"/>
        <a:ext cx="7832064" cy="591873"/>
      </dsp:txXfrm>
    </dsp:sp>
    <dsp:sp modelId="{8455F032-3E48-4793-BD3A-4393831F93EE}">
      <dsp:nvSpPr>
        <dsp:cNvPr id="0" name=""/>
        <dsp:cNvSpPr/>
      </dsp:nvSpPr>
      <dsp:spPr>
        <a:xfrm>
          <a:off x="0" y="1647691"/>
          <a:ext cx="2503424" cy="2280331"/>
        </a:xfrm>
        <a:prstGeom prst="rect">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tr-TR" sz="2200" kern="1200" dirty="0" smtClean="0"/>
            <a:t>Araştırma</a:t>
          </a:r>
          <a:endParaRPr lang="en-GB" sz="2200" kern="1200" dirty="0"/>
        </a:p>
      </dsp:txBody>
      <dsp:txXfrm>
        <a:off x="0" y="1647691"/>
        <a:ext cx="2503424" cy="2280331"/>
      </dsp:txXfrm>
    </dsp:sp>
    <dsp:sp modelId="{998929F9-2B4D-4647-8D02-A3099A964246}">
      <dsp:nvSpPr>
        <dsp:cNvPr id="0" name=""/>
        <dsp:cNvSpPr/>
      </dsp:nvSpPr>
      <dsp:spPr>
        <a:xfrm>
          <a:off x="2503423" y="1129434"/>
          <a:ext cx="5624576" cy="1183746"/>
        </a:xfrm>
        <a:prstGeom prst="rightArrow">
          <a:avLst>
            <a:gd name="adj1" fmla="val 50000"/>
            <a:gd name="adj2" fmla="val 50000"/>
          </a:avLst>
        </a:prstGeom>
        <a:solidFill>
          <a:srgbClr val="4DC58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187920" numCol="1" spcCol="1270" anchor="ctr" anchorCtr="0">
          <a:noAutofit/>
        </a:bodyPr>
        <a:lstStyle/>
        <a:p>
          <a:pPr lvl="0" algn="l" defTabSz="977900">
            <a:lnSpc>
              <a:spcPct val="90000"/>
            </a:lnSpc>
            <a:spcBef>
              <a:spcPct val="0"/>
            </a:spcBef>
            <a:spcAft>
              <a:spcPct val="35000"/>
            </a:spcAft>
          </a:pPr>
          <a:r>
            <a:rPr lang="tr-TR" sz="2200" kern="1200" dirty="0" smtClean="0"/>
            <a:t>Workshop Sırasında</a:t>
          </a:r>
          <a:endParaRPr lang="en-GB" sz="2200" kern="1200" dirty="0"/>
        </a:p>
      </dsp:txBody>
      <dsp:txXfrm>
        <a:off x="2503423" y="1425371"/>
        <a:ext cx="5328640" cy="591873"/>
      </dsp:txXfrm>
    </dsp:sp>
    <dsp:sp modelId="{864954F3-0F41-4C50-9FE9-8FFD895D1F5E}">
      <dsp:nvSpPr>
        <dsp:cNvPr id="0" name=""/>
        <dsp:cNvSpPr/>
      </dsp:nvSpPr>
      <dsp:spPr>
        <a:xfrm>
          <a:off x="2503423" y="2042273"/>
          <a:ext cx="2503424" cy="2280331"/>
        </a:xfrm>
        <a:prstGeom prst="rect">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tr-TR" sz="2200" kern="1200" dirty="0" smtClean="0"/>
            <a:t>Analiz</a:t>
          </a:r>
        </a:p>
        <a:p>
          <a:pPr lvl="0" algn="l" defTabSz="977900">
            <a:lnSpc>
              <a:spcPct val="90000"/>
            </a:lnSpc>
            <a:spcBef>
              <a:spcPct val="0"/>
            </a:spcBef>
            <a:spcAft>
              <a:spcPct val="35000"/>
            </a:spcAft>
          </a:pPr>
          <a:r>
            <a:rPr lang="tr-TR" sz="2200" kern="1200" dirty="0" smtClean="0"/>
            <a:t>Örnek Öyküler</a:t>
          </a:r>
          <a:endParaRPr lang="en-GB" sz="2200" kern="1200" dirty="0"/>
        </a:p>
      </dsp:txBody>
      <dsp:txXfrm>
        <a:off x="2503423" y="2042273"/>
        <a:ext cx="2503424" cy="2280331"/>
      </dsp:txXfrm>
    </dsp:sp>
    <dsp:sp modelId="{B392ACF9-CDF5-4527-B359-D8A889B6E50D}">
      <dsp:nvSpPr>
        <dsp:cNvPr id="0" name=""/>
        <dsp:cNvSpPr/>
      </dsp:nvSpPr>
      <dsp:spPr>
        <a:xfrm>
          <a:off x="5006848" y="1524016"/>
          <a:ext cx="3121152" cy="1183746"/>
        </a:xfrm>
        <a:prstGeom prst="rightArrow">
          <a:avLst>
            <a:gd name="adj1" fmla="val 50000"/>
            <a:gd name="adj2" fmla="val 50000"/>
          </a:avLst>
        </a:prstGeom>
        <a:solidFill>
          <a:srgbClr val="70AD4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187920" numCol="1" spcCol="1270" anchor="ctr" anchorCtr="0">
          <a:noAutofit/>
        </a:bodyPr>
        <a:lstStyle/>
        <a:p>
          <a:pPr lvl="0" algn="l" defTabSz="977900">
            <a:lnSpc>
              <a:spcPct val="90000"/>
            </a:lnSpc>
            <a:spcBef>
              <a:spcPct val="0"/>
            </a:spcBef>
            <a:spcAft>
              <a:spcPct val="35000"/>
            </a:spcAft>
          </a:pPr>
          <a:r>
            <a:rPr lang="tr-TR" sz="2200" kern="1200" dirty="0" smtClean="0"/>
            <a:t>Değerlendirme </a:t>
          </a:r>
          <a:endParaRPr lang="en-GB" sz="2200" kern="1200" dirty="0"/>
        </a:p>
      </dsp:txBody>
      <dsp:txXfrm>
        <a:off x="5006848" y="1819953"/>
        <a:ext cx="2825216" cy="591873"/>
      </dsp:txXfrm>
    </dsp:sp>
    <dsp:sp modelId="{A5A417C7-4CBB-454F-B4D2-9DEE0AE0133C}">
      <dsp:nvSpPr>
        <dsp:cNvPr id="0" name=""/>
        <dsp:cNvSpPr/>
      </dsp:nvSpPr>
      <dsp:spPr>
        <a:xfrm>
          <a:off x="5006848" y="2436855"/>
          <a:ext cx="2503424" cy="2246958"/>
        </a:xfrm>
        <a:prstGeom prst="rect">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tr-TR" sz="2200" kern="1200" dirty="0" smtClean="0"/>
            <a:t>Senaryo – Ekran Görüntüsü Alma</a:t>
          </a:r>
        </a:p>
        <a:p>
          <a:pPr lvl="0" algn="l" defTabSz="977900">
            <a:lnSpc>
              <a:spcPct val="90000"/>
            </a:lnSpc>
            <a:spcBef>
              <a:spcPct val="0"/>
            </a:spcBef>
            <a:spcAft>
              <a:spcPct val="35000"/>
            </a:spcAft>
          </a:pPr>
          <a:endParaRPr lang="en-GB" sz="2200" kern="1200" dirty="0"/>
        </a:p>
      </dsp:txBody>
      <dsp:txXfrm>
        <a:off x="5006848" y="2436855"/>
        <a:ext cx="2503424" cy="22469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A36D7-2A33-4D90-AC1C-D5228379DA9A}">
      <dsp:nvSpPr>
        <dsp:cNvPr id="0" name=""/>
        <dsp:cNvSpPr/>
      </dsp:nvSpPr>
      <dsp:spPr>
        <a:xfrm>
          <a:off x="7096202" y="0"/>
          <a:ext cx="2449231" cy="5103812"/>
        </a:xfrm>
        <a:prstGeom prst="roundRect">
          <a:avLst>
            <a:gd name="adj" fmla="val 10000"/>
          </a:avLst>
        </a:prstGeom>
        <a:solidFill>
          <a:schemeClr val="accent6">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tr-TR" sz="3000" kern="1200" dirty="0" smtClean="0"/>
            <a:t>Güven</a:t>
          </a:r>
          <a:endParaRPr lang="en-GB" sz="3000" kern="1200" dirty="0"/>
        </a:p>
      </dsp:txBody>
      <dsp:txXfrm>
        <a:off x="7096202" y="0"/>
        <a:ext cx="2449231" cy="1531143"/>
      </dsp:txXfrm>
    </dsp:sp>
    <dsp:sp modelId="{DC1FAA02-C2E5-4D0F-9070-6A082140DCFB}">
      <dsp:nvSpPr>
        <dsp:cNvPr id="0" name=""/>
        <dsp:cNvSpPr/>
      </dsp:nvSpPr>
      <dsp:spPr>
        <a:xfrm>
          <a:off x="4238765" y="0"/>
          <a:ext cx="2449231" cy="5103812"/>
        </a:xfrm>
        <a:prstGeom prst="roundRect">
          <a:avLst>
            <a:gd name="adj" fmla="val 10000"/>
          </a:avLst>
        </a:prstGeom>
        <a:solidFill>
          <a:schemeClr val="accent6">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tr-TR" sz="3000" kern="1200" dirty="0" smtClean="0"/>
            <a:t>Katılım Motivasyonu</a:t>
          </a:r>
          <a:endParaRPr lang="en-GB" sz="3000" kern="1200" dirty="0"/>
        </a:p>
      </dsp:txBody>
      <dsp:txXfrm>
        <a:off x="4238765" y="0"/>
        <a:ext cx="2449231" cy="1531143"/>
      </dsp:txXfrm>
    </dsp:sp>
    <dsp:sp modelId="{85A1D446-9D88-42AF-B06A-09D3AEDCB443}">
      <dsp:nvSpPr>
        <dsp:cNvPr id="0" name=""/>
        <dsp:cNvSpPr/>
      </dsp:nvSpPr>
      <dsp:spPr>
        <a:xfrm>
          <a:off x="1381328" y="0"/>
          <a:ext cx="2449231" cy="5103812"/>
        </a:xfrm>
        <a:prstGeom prst="roundRect">
          <a:avLst>
            <a:gd name="adj" fmla="val 10000"/>
          </a:avLst>
        </a:prstGeom>
        <a:solidFill>
          <a:schemeClr val="accent6">
            <a:lumMod val="20000"/>
            <a:lumOff val="8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tr-TR" sz="3000" kern="1200" dirty="0" smtClean="0"/>
            <a:t>Aktif Dinleme</a:t>
          </a:r>
          <a:endParaRPr lang="en-GB" sz="3000" kern="1200" dirty="0"/>
        </a:p>
      </dsp:txBody>
      <dsp:txXfrm>
        <a:off x="1381328" y="0"/>
        <a:ext cx="2449231" cy="1531143"/>
      </dsp:txXfrm>
    </dsp:sp>
    <dsp:sp modelId="{894E893A-B7EB-4F01-80FE-2674DFC0E7E8}">
      <dsp:nvSpPr>
        <dsp:cNvPr id="0" name=""/>
        <dsp:cNvSpPr/>
      </dsp:nvSpPr>
      <dsp:spPr>
        <a:xfrm>
          <a:off x="1585430" y="2998542"/>
          <a:ext cx="2041026" cy="1020513"/>
        </a:xfrm>
        <a:prstGeom prst="roundRect">
          <a:avLst>
            <a:gd name="adj" fmla="val 10000"/>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Reaktif ve </a:t>
          </a:r>
          <a:r>
            <a:rPr lang="tr-TR" sz="3200" kern="1200" dirty="0" err="1" smtClean="0"/>
            <a:t>Proaktif</a:t>
          </a:r>
          <a:endParaRPr lang="en-GB" sz="3200" kern="1200" dirty="0"/>
        </a:p>
      </dsp:txBody>
      <dsp:txXfrm>
        <a:off x="1615320" y="3028432"/>
        <a:ext cx="1981246" cy="960733"/>
      </dsp:txXfrm>
    </dsp:sp>
    <dsp:sp modelId="{DBEAE279-7686-4FE4-B80C-14AB99D5347A}">
      <dsp:nvSpPr>
        <dsp:cNvPr id="0" name=""/>
        <dsp:cNvSpPr/>
      </dsp:nvSpPr>
      <dsp:spPr>
        <a:xfrm rot="18770822">
          <a:off x="3434398" y="3050707"/>
          <a:ext cx="1200527" cy="35991"/>
        </a:xfrm>
        <a:custGeom>
          <a:avLst/>
          <a:gdLst/>
          <a:ahLst/>
          <a:cxnLst/>
          <a:rect l="0" t="0" r="0" b="0"/>
          <a:pathLst>
            <a:path>
              <a:moveTo>
                <a:pt x="0" y="17995"/>
              </a:moveTo>
              <a:lnTo>
                <a:pt x="1200527" y="179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004649" y="3038689"/>
        <a:ext cx="60026" cy="60026"/>
      </dsp:txXfrm>
    </dsp:sp>
    <dsp:sp modelId="{66EB5968-DF93-4C2D-919D-B4BCAD158A1D}">
      <dsp:nvSpPr>
        <dsp:cNvPr id="0" name=""/>
        <dsp:cNvSpPr/>
      </dsp:nvSpPr>
      <dsp:spPr>
        <a:xfrm>
          <a:off x="4442867" y="2118349"/>
          <a:ext cx="2041026" cy="1020513"/>
        </a:xfrm>
        <a:prstGeom prst="roundRect">
          <a:avLst>
            <a:gd name="adj" fmla="val 10000"/>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Geri Bildirim</a:t>
          </a:r>
          <a:endParaRPr lang="en-GB" sz="3200" kern="1200" dirty="0"/>
        </a:p>
      </dsp:txBody>
      <dsp:txXfrm>
        <a:off x="4472757" y="2148239"/>
        <a:ext cx="1981246" cy="960733"/>
      </dsp:txXfrm>
    </dsp:sp>
    <dsp:sp modelId="{4A02A577-B61D-4DD9-9FAB-2930ABCFDE40}">
      <dsp:nvSpPr>
        <dsp:cNvPr id="0" name=""/>
        <dsp:cNvSpPr/>
      </dsp:nvSpPr>
      <dsp:spPr>
        <a:xfrm rot="19457599">
          <a:off x="6389393" y="2317213"/>
          <a:ext cx="1005412" cy="35991"/>
        </a:xfrm>
        <a:custGeom>
          <a:avLst/>
          <a:gdLst/>
          <a:ahLst/>
          <a:cxnLst/>
          <a:rect l="0" t="0" r="0" b="0"/>
          <a:pathLst>
            <a:path>
              <a:moveTo>
                <a:pt x="0" y="17995"/>
              </a:moveTo>
              <a:lnTo>
                <a:pt x="1005412" y="179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6866964" y="2310073"/>
        <a:ext cx="50270" cy="50270"/>
      </dsp:txXfrm>
    </dsp:sp>
    <dsp:sp modelId="{0045D921-85B7-4D8F-8839-D172F7CAA47C}">
      <dsp:nvSpPr>
        <dsp:cNvPr id="0" name=""/>
        <dsp:cNvSpPr/>
      </dsp:nvSpPr>
      <dsp:spPr>
        <a:xfrm>
          <a:off x="7300304" y="1531554"/>
          <a:ext cx="2041026" cy="1020513"/>
        </a:xfrm>
        <a:prstGeom prst="roundRect">
          <a:avLst>
            <a:gd name="adj" fmla="val 10000"/>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Destek</a:t>
          </a:r>
          <a:endParaRPr lang="en-GB" sz="3200" kern="1200" dirty="0"/>
        </a:p>
      </dsp:txBody>
      <dsp:txXfrm>
        <a:off x="7330194" y="1561444"/>
        <a:ext cx="1981246" cy="960733"/>
      </dsp:txXfrm>
    </dsp:sp>
    <dsp:sp modelId="{B5704678-E543-43E8-9571-43A28034FFAD}">
      <dsp:nvSpPr>
        <dsp:cNvPr id="0" name=""/>
        <dsp:cNvSpPr/>
      </dsp:nvSpPr>
      <dsp:spPr>
        <a:xfrm rot="2142401">
          <a:off x="6389393" y="2904008"/>
          <a:ext cx="1005412" cy="35991"/>
        </a:xfrm>
        <a:custGeom>
          <a:avLst/>
          <a:gdLst/>
          <a:ahLst/>
          <a:cxnLst/>
          <a:rect l="0" t="0" r="0" b="0"/>
          <a:pathLst>
            <a:path>
              <a:moveTo>
                <a:pt x="0" y="17995"/>
              </a:moveTo>
              <a:lnTo>
                <a:pt x="1005412" y="179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6866964" y="2896868"/>
        <a:ext cx="50270" cy="50270"/>
      </dsp:txXfrm>
    </dsp:sp>
    <dsp:sp modelId="{CBF622AF-72E7-4D88-AB46-1057DF7C9729}">
      <dsp:nvSpPr>
        <dsp:cNvPr id="0" name=""/>
        <dsp:cNvSpPr/>
      </dsp:nvSpPr>
      <dsp:spPr>
        <a:xfrm>
          <a:off x="7300304" y="2705144"/>
          <a:ext cx="2041026" cy="1020513"/>
        </a:xfrm>
        <a:prstGeom prst="roundRect">
          <a:avLst>
            <a:gd name="adj" fmla="val 10000"/>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Cesaret</a:t>
          </a:r>
          <a:endParaRPr lang="en-GB" sz="3200" kern="1200" dirty="0"/>
        </a:p>
      </dsp:txBody>
      <dsp:txXfrm>
        <a:off x="7330194" y="2735034"/>
        <a:ext cx="1981246" cy="960733"/>
      </dsp:txXfrm>
    </dsp:sp>
    <dsp:sp modelId="{1ED784D3-33D9-4881-8234-AD0948B1226E}">
      <dsp:nvSpPr>
        <dsp:cNvPr id="0" name=""/>
        <dsp:cNvSpPr/>
      </dsp:nvSpPr>
      <dsp:spPr>
        <a:xfrm rot="2829178">
          <a:off x="3434398" y="3930899"/>
          <a:ext cx="1200527" cy="35991"/>
        </a:xfrm>
        <a:custGeom>
          <a:avLst/>
          <a:gdLst/>
          <a:ahLst/>
          <a:cxnLst/>
          <a:rect l="0" t="0" r="0" b="0"/>
          <a:pathLst>
            <a:path>
              <a:moveTo>
                <a:pt x="0" y="17995"/>
              </a:moveTo>
              <a:lnTo>
                <a:pt x="1200527" y="179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004649" y="3918882"/>
        <a:ext cx="60026" cy="60026"/>
      </dsp:txXfrm>
    </dsp:sp>
    <dsp:sp modelId="{AD494710-F708-43EC-A925-63F07F4311F3}">
      <dsp:nvSpPr>
        <dsp:cNvPr id="0" name=""/>
        <dsp:cNvSpPr/>
      </dsp:nvSpPr>
      <dsp:spPr>
        <a:xfrm>
          <a:off x="4442867" y="3878735"/>
          <a:ext cx="2041026" cy="1020513"/>
        </a:xfrm>
        <a:prstGeom prst="roundRect">
          <a:avLst>
            <a:gd name="adj" fmla="val 10000"/>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Teşvik</a:t>
          </a:r>
          <a:endParaRPr lang="en-GB" sz="3200" kern="1200" dirty="0"/>
        </a:p>
      </dsp:txBody>
      <dsp:txXfrm>
        <a:off x="4472757" y="3908625"/>
        <a:ext cx="1981246" cy="960733"/>
      </dsp:txXfrm>
    </dsp:sp>
    <dsp:sp modelId="{06320922-9B83-487A-86D0-2D2551AF799E}">
      <dsp:nvSpPr>
        <dsp:cNvPr id="0" name=""/>
        <dsp:cNvSpPr/>
      </dsp:nvSpPr>
      <dsp:spPr>
        <a:xfrm>
          <a:off x="6483894" y="4370996"/>
          <a:ext cx="816410" cy="35991"/>
        </a:xfrm>
        <a:custGeom>
          <a:avLst/>
          <a:gdLst/>
          <a:ahLst/>
          <a:cxnLst/>
          <a:rect l="0" t="0" r="0" b="0"/>
          <a:pathLst>
            <a:path>
              <a:moveTo>
                <a:pt x="0" y="17995"/>
              </a:moveTo>
              <a:lnTo>
                <a:pt x="816410" y="179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6871689" y="4368581"/>
        <a:ext cx="40820" cy="40820"/>
      </dsp:txXfrm>
    </dsp:sp>
    <dsp:sp modelId="{F59F3443-8EEE-4D03-9767-D3C537087BB2}">
      <dsp:nvSpPr>
        <dsp:cNvPr id="0" name=""/>
        <dsp:cNvSpPr/>
      </dsp:nvSpPr>
      <dsp:spPr>
        <a:xfrm>
          <a:off x="7300304" y="3878735"/>
          <a:ext cx="2041026" cy="1020513"/>
        </a:xfrm>
        <a:prstGeom prst="roundRect">
          <a:avLst>
            <a:gd name="adj" fmla="val 10000"/>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tr-TR" sz="3200" kern="1200" dirty="0" smtClean="0"/>
            <a:t>Sabır</a:t>
          </a:r>
          <a:endParaRPr lang="en-GB" sz="3200" kern="1200" dirty="0"/>
        </a:p>
      </dsp:txBody>
      <dsp:txXfrm>
        <a:off x="7330194" y="3908625"/>
        <a:ext cx="1981246" cy="9607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05269E-C984-418A-B587-9C1ABE0973D9}">
      <dsp:nvSpPr>
        <dsp:cNvPr id="0" name=""/>
        <dsp:cNvSpPr/>
      </dsp:nvSpPr>
      <dsp:spPr>
        <a:xfrm>
          <a:off x="6505" y="1251"/>
          <a:ext cx="4338927" cy="1084731"/>
        </a:xfrm>
        <a:prstGeom prst="roundRect">
          <a:avLst>
            <a:gd name="adj" fmla="val 10000"/>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tr-TR" sz="4800" kern="1200" dirty="0" smtClean="0"/>
            <a:t>Maliyet</a:t>
          </a:r>
          <a:endParaRPr lang="en-GB" sz="4800" kern="1200" dirty="0"/>
        </a:p>
      </dsp:txBody>
      <dsp:txXfrm>
        <a:off x="38276" y="33022"/>
        <a:ext cx="4275385" cy="1021189"/>
      </dsp:txXfrm>
    </dsp:sp>
    <dsp:sp modelId="{B91378AC-3E48-4D54-A2B8-86F21C42A9ED}">
      <dsp:nvSpPr>
        <dsp:cNvPr id="0" name=""/>
        <dsp:cNvSpPr/>
      </dsp:nvSpPr>
      <dsp:spPr>
        <a:xfrm rot="5400000">
          <a:off x="2078162" y="1186681"/>
          <a:ext cx="195612" cy="189828"/>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D8DBCF-1176-4898-820E-5137AED4AED8}">
      <dsp:nvSpPr>
        <dsp:cNvPr id="0" name=""/>
        <dsp:cNvSpPr/>
      </dsp:nvSpPr>
      <dsp:spPr>
        <a:xfrm>
          <a:off x="6505" y="1477207"/>
          <a:ext cx="4338927" cy="1084731"/>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7470" tIns="77470" rIns="77470" bIns="77470" numCol="1" spcCol="1270" anchor="ctr" anchorCtr="0">
          <a:noAutofit/>
        </a:bodyPr>
        <a:lstStyle/>
        <a:p>
          <a:pPr lvl="0" algn="ctr" defTabSz="2711450">
            <a:lnSpc>
              <a:spcPct val="90000"/>
            </a:lnSpc>
            <a:spcBef>
              <a:spcPct val="0"/>
            </a:spcBef>
            <a:spcAft>
              <a:spcPct val="35000"/>
            </a:spcAft>
          </a:pPr>
          <a:r>
            <a:rPr lang="tr-TR" sz="6100" kern="1200" dirty="0" smtClean="0"/>
            <a:t>-</a:t>
          </a:r>
          <a:endParaRPr lang="en-GB" sz="6100" kern="1200" dirty="0"/>
        </a:p>
      </dsp:txBody>
      <dsp:txXfrm>
        <a:off x="38276" y="1508978"/>
        <a:ext cx="4275385" cy="1021189"/>
      </dsp:txXfrm>
    </dsp:sp>
    <dsp:sp modelId="{B4EBC58E-88F9-4556-B388-6700F52DF0CC}">
      <dsp:nvSpPr>
        <dsp:cNvPr id="0" name=""/>
        <dsp:cNvSpPr/>
      </dsp:nvSpPr>
      <dsp:spPr>
        <a:xfrm rot="5400000">
          <a:off x="2081054" y="2656853"/>
          <a:ext cx="189828" cy="189828"/>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02EB5C-AC27-48DC-A2F3-C7BB80BB0193}">
      <dsp:nvSpPr>
        <dsp:cNvPr id="0" name=""/>
        <dsp:cNvSpPr/>
      </dsp:nvSpPr>
      <dsp:spPr>
        <a:xfrm>
          <a:off x="6505" y="2941595"/>
          <a:ext cx="4338927" cy="1084731"/>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7470" tIns="77470" rIns="77470" bIns="77470" numCol="1" spcCol="1270" anchor="ctr" anchorCtr="0">
          <a:noAutofit/>
        </a:bodyPr>
        <a:lstStyle/>
        <a:p>
          <a:pPr lvl="0" algn="ctr" defTabSz="2711450">
            <a:lnSpc>
              <a:spcPct val="90000"/>
            </a:lnSpc>
            <a:spcBef>
              <a:spcPct val="0"/>
            </a:spcBef>
            <a:spcAft>
              <a:spcPct val="35000"/>
            </a:spcAft>
          </a:pPr>
          <a:r>
            <a:rPr lang="tr-TR" sz="6100" kern="1200" dirty="0" smtClean="0"/>
            <a:t>-</a:t>
          </a:r>
          <a:endParaRPr lang="en-GB" sz="6100" kern="1200" dirty="0"/>
        </a:p>
      </dsp:txBody>
      <dsp:txXfrm>
        <a:off x="38276" y="2973366"/>
        <a:ext cx="4275385" cy="1021189"/>
      </dsp:txXfrm>
    </dsp:sp>
    <dsp:sp modelId="{4921FAC4-C3DA-4829-B448-BD515D143659}">
      <dsp:nvSpPr>
        <dsp:cNvPr id="0" name=""/>
        <dsp:cNvSpPr/>
      </dsp:nvSpPr>
      <dsp:spPr>
        <a:xfrm>
          <a:off x="4952882" y="12819"/>
          <a:ext cx="4338927" cy="1084731"/>
        </a:xfrm>
        <a:prstGeom prst="roundRect">
          <a:avLst>
            <a:gd name="adj" fmla="val 10000"/>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tr-TR" sz="4800" kern="1200" dirty="0" smtClean="0"/>
            <a:t>Etki</a:t>
          </a:r>
          <a:endParaRPr lang="en-GB" sz="4800" kern="1200" dirty="0"/>
        </a:p>
      </dsp:txBody>
      <dsp:txXfrm>
        <a:off x="4984653" y="44590"/>
        <a:ext cx="4275385" cy="1021189"/>
      </dsp:txXfrm>
    </dsp:sp>
    <dsp:sp modelId="{9CAB8FD2-955D-4433-BBDE-A10588F0F3FC}">
      <dsp:nvSpPr>
        <dsp:cNvPr id="0" name=""/>
        <dsp:cNvSpPr/>
      </dsp:nvSpPr>
      <dsp:spPr>
        <a:xfrm rot="5400000">
          <a:off x="7027432" y="1192465"/>
          <a:ext cx="189828" cy="189828"/>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1EB7F6-0A8D-4E9D-ABD2-498BD4786FF0}">
      <dsp:nvSpPr>
        <dsp:cNvPr id="0" name=""/>
        <dsp:cNvSpPr/>
      </dsp:nvSpPr>
      <dsp:spPr>
        <a:xfrm>
          <a:off x="4952882" y="1477207"/>
          <a:ext cx="4338927" cy="1084731"/>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tr-TR" sz="2800" kern="1200" dirty="0" smtClean="0"/>
            <a:t>Çıktıların Katma Değere Dönüşmesi</a:t>
          </a:r>
          <a:endParaRPr lang="en-GB" sz="2800" kern="1200" dirty="0"/>
        </a:p>
      </dsp:txBody>
      <dsp:txXfrm>
        <a:off x="4984653" y="1508978"/>
        <a:ext cx="4275385" cy="1021189"/>
      </dsp:txXfrm>
    </dsp:sp>
    <dsp:sp modelId="{C6CE5BA1-ED75-4E40-8C1E-CD4EAADAC3A2}">
      <dsp:nvSpPr>
        <dsp:cNvPr id="0" name=""/>
        <dsp:cNvSpPr/>
      </dsp:nvSpPr>
      <dsp:spPr>
        <a:xfrm rot="5400000">
          <a:off x="7027432" y="2656853"/>
          <a:ext cx="189828" cy="189828"/>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EB197D3-CE04-4C3C-82D1-96311677C887}">
      <dsp:nvSpPr>
        <dsp:cNvPr id="0" name=""/>
        <dsp:cNvSpPr/>
      </dsp:nvSpPr>
      <dsp:spPr>
        <a:xfrm>
          <a:off x="4952882" y="2941595"/>
          <a:ext cx="4338927" cy="1084731"/>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tr-TR" sz="2800" kern="1200" dirty="0" smtClean="0"/>
            <a:t>Personeller Arası Benchmarking</a:t>
          </a:r>
          <a:endParaRPr lang="en-GB" sz="2800" kern="1200" dirty="0"/>
        </a:p>
      </dsp:txBody>
      <dsp:txXfrm>
        <a:off x="4984653" y="2973366"/>
        <a:ext cx="4275385" cy="10211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218B50-2786-4C83-8836-B49888587545}">
      <dsp:nvSpPr>
        <dsp:cNvPr id="0" name=""/>
        <dsp:cNvSpPr/>
      </dsp:nvSpPr>
      <dsp:spPr>
        <a:xfrm>
          <a:off x="5806916" y="3805237"/>
          <a:ext cx="2764393" cy="17907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228600" lvl="1" indent="-228600" algn="l" defTabSz="933450">
            <a:lnSpc>
              <a:spcPct val="90000"/>
            </a:lnSpc>
            <a:spcBef>
              <a:spcPct val="0"/>
            </a:spcBef>
            <a:spcAft>
              <a:spcPct val="15000"/>
            </a:spcAft>
            <a:buChar char="••"/>
          </a:pPr>
          <a:r>
            <a:rPr lang="tr-TR" sz="2100" kern="1200" dirty="0" smtClean="0"/>
            <a:t>Düşük etki, belirsiz</a:t>
          </a:r>
          <a:endParaRPr lang="en-GB" sz="2100" kern="1200" dirty="0"/>
        </a:p>
      </dsp:txBody>
      <dsp:txXfrm>
        <a:off x="6675570" y="4292248"/>
        <a:ext cx="1856403" cy="1264353"/>
      </dsp:txXfrm>
    </dsp:sp>
    <dsp:sp modelId="{686B67A3-9BA5-43FE-A4F4-947A87ABB6E2}">
      <dsp:nvSpPr>
        <dsp:cNvPr id="0" name=""/>
        <dsp:cNvSpPr/>
      </dsp:nvSpPr>
      <dsp:spPr>
        <a:xfrm>
          <a:off x="1296590" y="3805237"/>
          <a:ext cx="2764393" cy="17907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228600" lvl="1" indent="-228600" algn="l" defTabSz="933450">
            <a:lnSpc>
              <a:spcPct val="90000"/>
            </a:lnSpc>
            <a:spcBef>
              <a:spcPct val="0"/>
            </a:spcBef>
            <a:spcAft>
              <a:spcPct val="15000"/>
            </a:spcAft>
            <a:buChar char="••"/>
          </a:pPr>
          <a:r>
            <a:rPr lang="tr-TR" sz="2100" kern="1200" dirty="0" smtClean="0"/>
            <a:t>Düşük etki, öngörülebilir</a:t>
          </a:r>
          <a:endParaRPr lang="en-GB" sz="2100" kern="1200" dirty="0"/>
        </a:p>
      </dsp:txBody>
      <dsp:txXfrm>
        <a:off x="1335926" y="4292248"/>
        <a:ext cx="1856403" cy="1264353"/>
      </dsp:txXfrm>
    </dsp:sp>
    <dsp:sp modelId="{4E5D9136-09EE-4F6D-AFD5-AFAAA4E1AB2D}">
      <dsp:nvSpPr>
        <dsp:cNvPr id="0" name=""/>
        <dsp:cNvSpPr/>
      </dsp:nvSpPr>
      <dsp:spPr>
        <a:xfrm>
          <a:off x="5806916" y="0"/>
          <a:ext cx="2764393" cy="17907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228600" lvl="1" indent="-228600" algn="l" defTabSz="933450">
            <a:lnSpc>
              <a:spcPct val="90000"/>
            </a:lnSpc>
            <a:spcBef>
              <a:spcPct val="0"/>
            </a:spcBef>
            <a:spcAft>
              <a:spcPct val="15000"/>
            </a:spcAft>
            <a:buChar char="••"/>
          </a:pPr>
          <a:r>
            <a:rPr lang="tr-TR" sz="2100" kern="1200" dirty="0" smtClean="0"/>
            <a:t>Yüksek etki, kritik, belirsiz</a:t>
          </a:r>
          <a:endParaRPr lang="en-GB" sz="2100" kern="1200" dirty="0"/>
        </a:p>
      </dsp:txBody>
      <dsp:txXfrm>
        <a:off x="6675570" y="39336"/>
        <a:ext cx="1856403" cy="1264353"/>
      </dsp:txXfrm>
    </dsp:sp>
    <dsp:sp modelId="{8CDBB32A-FA81-48B7-B03D-272FEC76C614}">
      <dsp:nvSpPr>
        <dsp:cNvPr id="0" name=""/>
        <dsp:cNvSpPr/>
      </dsp:nvSpPr>
      <dsp:spPr>
        <a:xfrm>
          <a:off x="1296590" y="0"/>
          <a:ext cx="2764393" cy="17907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228600" lvl="1" indent="-228600" algn="l" defTabSz="933450">
            <a:lnSpc>
              <a:spcPct val="90000"/>
            </a:lnSpc>
            <a:spcBef>
              <a:spcPct val="0"/>
            </a:spcBef>
            <a:spcAft>
              <a:spcPct val="15000"/>
            </a:spcAft>
            <a:buChar char="••"/>
          </a:pPr>
          <a:r>
            <a:rPr lang="tr-TR" sz="2100" kern="1200" dirty="0" smtClean="0"/>
            <a:t>Yüksek etki, öngörülebilir</a:t>
          </a:r>
          <a:endParaRPr lang="en-GB" sz="2100" kern="1200" dirty="0"/>
        </a:p>
      </dsp:txBody>
      <dsp:txXfrm>
        <a:off x="1335926" y="39336"/>
        <a:ext cx="1856403" cy="1264353"/>
      </dsp:txXfrm>
    </dsp:sp>
    <dsp:sp modelId="{EF654656-9429-4527-9D11-15E647166581}">
      <dsp:nvSpPr>
        <dsp:cNvPr id="0" name=""/>
        <dsp:cNvSpPr/>
      </dsp:nvSpPr>
      <dsp:spPr>
        <a:xfrm>
          <a:off x="2454949" y="318968"/>
          <a:ext cx="2423041" cy="2423041"/>
        </a:xfrm>
        <a:prstGeom prst="pieWedg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kern="1200" dirty="0" smtClean="0"/>
            <a:t>Planla</a:t>
          </a:r>
          <a:endParaRPr lang="en-GB" sz="2400" kern="1200" dirty="0"/>
        </a:p>
      </dsp:txBody>
      <dsp:txXfrm>
        <a:off x="3164641" y="1028660"/>
        <a:ext cx="1713349" cy="1713349"/>
      </dsp:txXfrm>
    </dsp:sp>
    <dsp:sp modelId="{24761995-5AE8-4E1F-A76C-8C5081A1AD14}">
      <dsp:nvSpPr>
        <dsp:cNvPr id="0" name=""/>
        <dsp:cNvSpPr/>
      </dsp:nvSpPr>
      <dsp:spPr>
        <a:xfrm rot="5400000">
          <a:off x="4989909" y="318968"/>
          <a:ext cx="2423041" cy="2423041"/>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kern="1200" dirty="0" smtClean="0"/>
            <a:t>Daha İyi Anla (Senaryo)</a:t>
          </a:r>
          <a:endParaRPr lang="en-GB" sz="2400" kern="1200" dirty="0"/>
        </a:p>
      </dsp:txBody>
      <dsp:txXfrm rot="-5400000">
        <a:off x="4989909" y="1028660"/>
        <a:ext cx="1713349" cy="1713349"/>
      </dsp:txXfrm>
    </dsp:sp>
    <dsp:sp modelId="{4DC25372-6796-4813-8EC4-428EA03E2F09}">
      <dsp:nvSpPr>
        <dsp:cNvPr id="0" name=""/>
        <dsp:cNvSpPr/>
      </dsp:nvSpPr>
      <dsp:spPr>
        <a:xfrm rot="10800000">
          <a:off x="4989909" y="2853928"/>
          <a:ext cx="2423041" cy="2423041"/>
        </a:xfrm>
        <a:prstGeom prst="pieWedg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kern="1200" dirty="0" smtClean="0"/>
            <a:t>Gözden Geçirme</a:t>
          </a:r>
          <a:endParaRPr lang="en-GB" sz="2400" kern="1200" dirty="0"/>
        </a:p>
      </dsp:txBody>
      <dsp:txXfrm rot="10800000">
        <a:off x="4989909" y="2853928"/>
        <a:ext cx="1713349" cy="1713349"/>
      </dsp:txXfrm>
    </dsp:sp>
    <dsp:sp modelId="{5A064BF6-0379-4CD0-8DC8-50171AE0D604}">
      <dsp:nvSpPr>
        <dsp:cNvPr id="0" name=""/>
        <dsp:cNvSpPr/>
      </dsp:nvSpPr>
      <dsp:spPr>
        <a:xfrm rot="16200000">
          <a:off x="2454949" y="2853928"/>
          <a:ext cx="2423041" cy="2423041"/>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tr-TR" sz="2400" kern="1200" dirty="0" smtClean="0"/>
            <a:t>Ekran Oluşturma</a:t>
          </a:r>
          <a:endParaRPr lang="en-GB" sz="2400" kern="1200" dirty="0"/>
        </a:p>
      </dsp:txBody>
      <dsp:txXfrm rot="5400000">
        <a:off x="3164641" y="2853928"/>
        <a:ext cx="1713349" cy="1713349"/>
      </dsp:txXfrm>
    </dsp:sp>
    <dsp:sp modelId="{0A228A25-12B4-488E-8EC7-66C5078519FA}">
      <dsp:nvSpPr>
        <dsp:cNvPr id="0" name=""/>
        <dsp:cNvSpPr/>
      </dsp:nvSpPr>
      <dsp:spPr>
        <a:xfrm>
          <a:off x="4515653" y="2294334"/>
          <a:ext cx="836592" cy="727471"/>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5E8760-6A1C-462A-BB44-C1CF36052A97}">
      <dsp:nvSpPr>
        <dsp:cNvPr id="0" name=""/>
        <dsp:cNvSpPr/>
      </dsp:nvSpPr>
      <dsp:spPr>
        <a:xfrm rot="10800000">
          <a:off x="4515653" y="2574131"/>
          <a:ext cx="836592" cy="727471"/>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7EB3D1-EE56-FC4C-8BD4-20097EA909E4}" type="datetimeFigureOut">
              <a:rPr lang="x-none" smtClean="0"/>
              <a:t>11/29/2020</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7F81F6-4CDC-774D-BB48-DC31DC83F3C8}" type="slidenum">
              <a:rPr lang="x-none" smtClean="0"/>
              <a:t>‹#›</a:t>
            </a:fld>
            <a:endParaRPr lang="x-none"/>
          </a:p>
        </p:txBody>
      </p:sp>
    </p:spTree>
    <p:extLst>
      <p:ext uri="{BB962C8B-B14F-4D97-AF65-F5344CB8AC3E}">
        <p14:creationId xmlns:p14="http://schemas.microsoft.com/office/powerpoint/2010/main" val="589280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a:extLst>
              <a:ext uri="{FF2B5EF4-FFF2-40B4-BE49-F238E27FC236}">
                <a16:creationId xmlns:a16="http://schemas.microsoft.com/office/drawing/2014/main" id="{F04F6478-EFD5-FA4A-973B-3CB233CD12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a:extLst>
              <a:ext uri="{FF2B5EF4-FFF2-40B4-BE49-F238E27FC236}">
                <a16:creationId xmlns:a16="http://schemas.microsoft.com/office/drawing/2014/main" id="{85A51028-59FF-FB46-AA6D-5F74241E2F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x-none">
              <a:ea typeface="ＭＳ Ｐゴシック" panose="020B0600070205080204" pitchFamily="34" charset="-128"/>
            </a:endParaRPr>
          </a:p>
        </p:txBody>
      </p:sp>
      <p:sp>
        <p:nvSpPr>
          <p:cNvPr id="15363" name="Slide Number Placeholder 3">
            <a:extLst>
              <a:ext uri="{FF2B5EF4-FFF2-40B4-BE49-F238E27FC236}">
                <a16:creationId xmlns:a16="http://schemas.microsoft.com/office/drawing/2014/main" id="{23ABF2DD-9516-8F42-B4FD-92B3B68A54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fontAlgn="base">
              <a:spcBef>
                <a:spcPct val="0"/>
              </a:spcBef>
              <a:spcAft>
                <a:spcPct val="0"/>
              </a:spcAft>
            </a:pPr>
            <a:fld id="{116EECC8-5819-E142-9AD6-4EE728F96904}" type="slidenum">
              <a:rPr lang="en-US" altLang="x-none" smtClean="0">
                <a:latin typeface="Verdana" panose="020B0604030504040204" pitchFamily="34" charset="0"/>
              </a:rPr>
              <a:pPr fontAlgn="base">
                <a:spcBef>
                  <a:spcPct val="0"/>
                </a:spcBef>
                <a:spcAft>
                  <a:spcPct val="0"/>
                </a:spcAft>
              </a:pPr>
              <a:t>1</a:t>
            </a:fld>
            <a:endParaRPr lang="en-US" altLang="x-none">
              <a:latin typeface="Verdana" panose="020B0604030504040204" pitchFamily="34" charset="0"/>
            </a:endParaRPr>
          </a:p>
        </p:txBody>
      </p:sp>
    </p:spTree>
    <p:extLst>
      <p:ext uri="{BB962C8B-B14F-4D97-AF65-F5344CB8AC3E}">
        <p14:creationId xmlns:p14="http://schemas.microsoft.com/office/powerpoint/2010/main" val="3217035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9B63C-0B8A-4B4C-A5ED-149DDB86BA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x-none"/>
          </a:p>
        </p:txBody>
      </p:sp>
      <p:sp>
        <p:nvSpPr>
          <p:cNvPr id="3" name="Subtitle 2">
            <a:extLst>
              <a:ext uri="{FF2B5EF4-FFF2-40B4-BE49-F238E27FC236}">
                <a16:creationId xmlns:a16="http://schemas.microsoft.com/office/drawing/2014/main" id="{1AF0261C-999C-E041-BE6D-7C9097FEA4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a:extLst>
              <a:ext uri="{FF2B5EF4-FFF2-40B4-BE49-F238E27FC236}">
                <a16:creationId xmlns:a16="http://schemas.microsoft.com/office/drawing/2014/main" id="{17A97377-B040-1F43-B804-EBBD5DE32F37}"/>
              </a:ext>
            </a:extLst>
          </p:cNvPr>
          <p:cNvSpPr>
            <a:spLocks noGrp="1"/>
          </p:cNvSpPr>
          <p:nvPr>
            <p:ph type="dt" sz="half" idx="10"/>
          </p:nvPr>
        </p:nvSpPr>
        <p:spPr/>
        <p:txBody>
          <a:bodyPr/>
          <a:lstStyle/>
          <a:p>
            <a:fld id="{D0F07364-6086-AA40-A4DF-4FE21CFE609F}" type="datetimeFigureOut">
              <a:rPr lang="x-none" smtClean="0"/>
              <a:t>11/29/2020</a:t>
            </a:fld>
            <a:endParaRPr lang="x-none"/>
          </a:p>
        </p:txBody>
      </p:sp>
      <p:sp>
        <p:nvSpPr>
          <p:cNvPr id="5" name="Footer Placeholder 4">
            <a:extLst>
              <a:ext uri="{FF2B5EF4-FFF2-40B4-BE49-F238E27FC236}">
                <a16:creationId xmlns:a16="http://schemas.microsoft.com/office/drawing/2014/main" id="{8A966D93-CE69-474C-8DAF-F445B51311D8}"/>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CC82C08D-3C22-2245-A451-4742262D5860}"/>
              </a:ext>
            </a:extLst>
          </p:cNvPr>
          <p:cNvSpPr>
            <a:spLocks noGrp="1"/>
          </p:cNvSpPr>
          <p:nvPr>
            <p:ph type="sldNum" sz="quarter" idx="12"/>
          </p:nvPr>
        </p:nvSpPr>
        <p:spPr/>
        <p:txBody>
          <a:bodyPr/>
          <a:lstStyle/>
          <a:p>
            <a:fld id="{03B0964F-C273-5545-8B03-7195EE5CC3A6}" type="slidenum">
              <a:rPr lang="x-none" smtClean="0"/>
              <a:t>‹#›</a:t>
            </a:fld>
            <a:endParaRPr lang="x-none"/>
          </a:p>
        </p:txBody>
      </p:sp>
    </p:spTree>
    <p:extLst>
      <p:ext uri="{BB962C8B-B14F-4D97-AF65-F5344CB8AC3E}">
        <p14:creationId xmlns:p14="http://schemas.microsoft.com/office/powerpoint/2010/main" val="1615626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19D69-9BCA-E242-94DA-9717EAB65777}"/>
              </a:ext>
            </a:extLst>
          </p:cNvPr>
          <p:cNvSpPr>
            <a:spLocks noGrp="1"/>
          </p:cNvSpPr>
          <p:nvPr>
            <p:ph type="title"/>
          </p:nvPr>
        </p:nvSpPr>
        <p:spPr/>
        <p:txBody>
          <a:bodyPr/>
          <a:lstStyle/>
          <a:p>
            <a:r>
              <a:rPr lang="en-US"/>
              <a:t>Click to edit Master title style</a:t>
            </a:r>
            <a:endParaRPr lang="x-none"/>
          </a:p>
        </p:txBody>
      </p:sp>
      <p:sp>
        <p:nvSpPr>
          <p:cNvPr id="3" name="Vertical Text Placeholder 2">
            <a:extLst>
              <a:ext uri="{FF2B5EF4-FFF2-40B4-BE49-F238E27FC236}">
                <a16:creationId xmlns:a16="http://schemas.microsoft.com/office/drawing/2014/main" id="{F87F60DB-5B77-574B-984E-C1B76B8231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EE25A835-4A28-854C-9097-A23188FF33EB}"/>
              </a:ext>
            </a:extLst>
          </p:cNvPr>
          <p:cNvSpPr>
            <a:spLocks noGrp="1"/>
          </p:cNvSpPr>
          <p:nvPr>
            <p:ph type="dt" sz="half" idx="10"/>
          </p:nvPr>
        </p:nvSpPr>
        <p:spPr/>
        <p:txBody>
          <a:bodyPr/>
          <a:lstStyle/>
          <a:p>
            <a:fld id="{D0F07364-6086-AA40-A4DF-4FE21CFE609F}" type="datetimeFigureOut">
              <a:rPr lang="x-none" smtClean="0"/>
              <a:t>11/29/2020</a:t>
            </a:fld>
            <a:endParaRPr lang="x-none"/>
          </a:p>
        </p:txBody>
      </p:sp>
      <p:sp>
        <p:nvSpPr>
          <p:cNvPr id="5" name="Footer Placeholder 4">
            <a:extLst>
              <a:ext uri="{FF2B5EF4-FFF2-40B4-BE49-F238E27FC236}">
                <a16:creationId xmlns:a16="http://schemas.microsoft.com/office/drawing/2014/main" id="{C4309C6A-7A6A-E54E-88B4-F84048381D1B}"/>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DB541ED1-6C58-544E-BA0D-E833AF554E19}"/>
              </a:ext>
            </a:extLst>
          </p:cNvPr>
          <p:cNvSpPr>
            <a:spLocks noGrp="1"/>
          </p:cNvSpPr>
          <p:nvPr>
            <p:ph type="sldNum" sz="quarter" idx="12"/>
          </p:nvPr>
        </p:nvSpPr>
        <p:spPr/>
        <p:txBody>
          <a:bodyPr/>
          <a:lstStyle/>
          <a:p>
            <a:fld id="{03B0964F-C273-5545-8B03-7195EE5CC3A6}" type="slidenum">
              <a:rPr lang="x-none" smtClean="0"/>
              <a:t>‹#›</a:t>
            </a:fld>
            <a:endParaRPr lang="x-none"/>
          </a:p>
        </p:txBody>
      </p:sp>
    </p:spTree>
    <p:extLst>
      <p:ext uri="{BB962C8B-B14F-4D97-AF65-F5344CB8AC3E}">
        <p14:creationId xmlns:p14="http://schemas.microsoft.com/office/powerpoint/2010/main" val="2559160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38EB6B-B7CE-F543-A1E3-6CE23A7699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x-none"/>
          </a:p>
        </p:txBody>
      </p:sp>
      <p:sp>
        <p:nvSpPr>
          <p:cNvPr id="3" name="Vertical Text Placeholder 2">
            <a:extLst>
              <a:ext uri="{FF2B5EF4-FFF2-40B4-BE49-F238E27FC236}">
                <a16:creationId xmlns:a16="http://schemas.microsoft.com/office/drawing/2014/main" id="{EB494808-D92B-724E-BDBA-71257C897E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1F401E67-E74C-BF4F-8D86-16EBED110F68}"/>
              </a:ext>
            </a:extLst>
          </p:cNvPr>
          <p:cNvSpPr>
            <a:spLocks noGrp="1"/>
          </p:cNvSpPr>
          <p:nvPr>
            <p:ph type="dt" sz="half" idx="10"/>
          </p:nvPr>
        </p:nvSpPr>
        <p:spPr/>
        <p:txBody>
          <a:bodyPr/>
          <a:lstStyle/>
          <a:p>
            <a:fld id="{D0F07364-6086-AA40-A4DF-4FE21CFE609F}" type="datetimeFigureOut">
              <a:rPr lang="x-none" smtClean="0"/>
              <a:t>11/29/2020</a:t>
            </a:fld>
            <a:endParaRPr lang="x-none"/>
          </a:p>
        </p:txBody>
      </p:sp>
      <p:sp>
        <p:nvSpPr>
          <p:cNvPr id="5" name="Footer Placeholder 4">
            <a:extLst>
              <a:ext uri="{FF2B5EF4-FFF2-40B4-BE49-F238E27FC236}">
                <a16:creationId xmlns:a16="http://schemas.microsoft.com/office/drawing/2014/main" id="{83726335-98CB-2E48-9E4C-F6B6527A31C7}"/>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7C5A60BE-2341-B845-AA0D-5F07C5218150}"/>
              </a:ext>
            </a:extLst>
          </p:cNvPr>
          <p:cNvSpPr>
            <a:spLocks noGrp="1"/>
          </p:cNvSpPr>
          <p:nvPr>
            <p:ph type="sldNum" sz="quarter" idx="12"/>
          </p:nvPr>
        </p:nvSpPr>
        <p:spPr/>
        <p:txBody>
          <a:bodyPr/>
          <a:lstStyle/>
          <a:p>
            <a:fld id="{03B0964F-C273-5545-8B03-7195EE5CC3A6}" type="slidenum">
              <a:rPr lang="x-none" smtClean="0"/>
              <a:t>‹#›</a:t>
            </a:fld>
            <a:endParaRPr lang="x-none"/>
          </a:p>
        </p:txBody>
      </p:sp>
    </p:spTree>
    <p:extLst>
      <p:ext uri="{BB962C8B-B14F-4D97-AF65-F5344CB8AC3E}">
        <p14:creationId xmlns:p14="http://schemas.microsoft.com/office/powerpoint/2010/main" val="3840519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67791-A2B5-1446-A9D5-2AE943C9B9E6}"/>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id="{A2F559D5-208B-9F43-BED5-102D3E5E9A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0EC3CA90-28EA-B344-AB4E-E1F47642CE3F}"/>
              </a:ext>
            </a:extLst>
          </p:cNvPr>
          <p:cNvSpPr>
            <a:spLocks noGrp="1"/>
          </p:cNvSpPr>
          <p:nvPr>
            <p:ph type="dt" sz="half" idx="10"/>
          </p:nvPr>
        </p:nvSpPr>
        <p:spPr/>
        <p:txBody>
          <a:bodyPr/>
          <a:lstStyle/>
          <a:p>
            <a:fld id="{D0F07364-6086-AA40-A4DF-4FE21CFE609F}" type="datetimeFigureOut">
              <a:rPr lang="x-none" smtClean="0"/>
              <a:t>11/29/2020</a:t>
            </a:fld>
            <a:endParaRPr lang="x-none"/>
          </a:p>
        </p:txBody>
      </p:sp>
      <p:sp>
        <p:nvSpPr>
          <p:cNvPr id="5" name="Footer Placeholder 4">
            <a:extLst>
              <a:ext uri="{FF2B5EF4-FFF2-40B4-BE49-F238E27FC236}">
                <a16:creationId xmlns:a16="http://schemas.microsoft.com/office/drawing/2014/main" id="{B33A40B9-D4AB-E647-A708-96234FFE3AD9}"/>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A36D7480-C174-174B-B05E-DC684F98BD9D}"/>
              </a:ext>
            </a:extLst>
          </p:cNvPr>
          <p:cNvSpPr>
            <a:spLocks noGrp="1"/>
          </p:cNvSpPr>
          <p:nvPr>
            <p:ph type="sldNum" sz="quarter" idx="12"/>
          </p:nvPr>
        </p:nvSpPr>
        <p:spPr/>
        <p:txBody>
          <a:bodyPr/>
          <a:lstStyle/>
          <a:p>
            <a:fld id="{03B0964F-C273-5545-8B03-7195EE5CC3A6}" type="slidenum">
              <a:rPr lang="x-none" smtClean="0"/>
              <a:t>‹#›</a:t>
            </a:fld>
            <a:endParaRPr lang="x-none"/>
          </a:p>
        </p:txBody>
      </p:sp>
    </p:spTree>
    <p:extLst>
      <p:ext uri="{BB962C8B-B14F-4D97-AF65-F5344CB8AC3E}">
        <p14:creationId xmlns:p14="http://schemas.microsoft.com/office/powerpoint/2010/main" val="3313482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69E30-A726-2748-8689-F166ECD2DD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a16="http://schemas.microsoft.com/office/drawing/2014/main" id="{5ED274DE-1805-2B4D-A6B6-A761ED5E2B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CD246B-6742-1149-9534-C65269E91E85}"/>
              </a:ext>
            </a:extLst>
          </p:cNvPr>
          <p:cNvSpPr>
            <a:spLocks noGrp="1"/>
          </p:cNvSpPr>
          <p:nvPr>
            <p:ph type="dt" sz="half" idx="10"/>
          </p:nvPr>
        </p:nvSpPr>
        <p:spPr/>
        <p:txBody>
          <a:bodyPr/>
          <a:lstStyle/>
          <a:p>
            <a:fld id="{D0F07364-6086-AA40-A4DF-4FE21CFE609F}" type="datetimeFigureOut">
              <a:rPr lang="x-none" smtClean="0"/>
              <a:t>11/29/2020</a:t>
            </a:fld>
            <a:endParaRPr lang="x-none"/>
          </a:p>
        </p:txBody>
      </p:sp>
      <p:sp>
        <p:nvSpPr>
          <p:cNvPr id="5" name="Footer Placeholder 4">
            <a:extLst>
              <a:ext uri="{FF2B5EF4-FFF2-40B4-BE49-F238E27FC236}">
                <a16:creationId xmlns:a16="http://schemas.microsoft.com/office/drawing/2014/main" id="{E1AE7178-ADFB-3E4C-A1EB-DD8CC7EB77A7}"/>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166DB93E-C522-0242-80D2-601165AF55F5}"/>
              </a:ext>
            </a:extLst>
          </p:cNvPr>
          <p:cNvSpPr>
            <a:spLocks noGrp="1"/>
          </p:cNvSpPr>
          <p:nvPr>
            <p:ph type="sldNum" sz="quarter" idx="12"/>
          </p:nvPr>
        </p:nvSpPr>
        <p:spPr/>
        <p:txBody>
          <a:bodyPr/>
          <a:lstStyle/>
          <a:p>
            <a:fld id="{03B0964F-C273-5545-8B03-7195EE5CC3A6}" type="slidenum">
              <a:rPr lang="x-none" smtClean="0"/>
              <a:t>‹#›</a:t>
            </a:fld>
            <a:endParaRPr lang="x-none"/>
          </a:p>
        </p:txBody>
      </p:sp>
    </p:spTree>
    <p:extLst>
      <p:ext uri="{BB962C8B-B14F-4D97-AF65-F5344CB8AC3E}">
        <p14:creationId xmlns:p14="http://schemas.microsoft.com/office/powerpoint/2010/main" val="2913526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40940-8CB5-444E-9EC7-1734D88FF427}"/>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id="{EDB55B78-1BA1-824A-B39E-8A22385FB7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a:extLst>
              <a:ext uri="{FF2B5EF4-FFF2-40B4-BE49-F238E27FC236}">
                <a16:creationId xmlns:a16="http://schemas.microsoft.com/office/drawing/2014/main" id="{9336F920-18EF-2246-A871-7D9D050D92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4">
            <a:extLst>
              <a:ext uri="{FF2B5EF4-FFF2-40B4-BE49-F238E27FC236}">
                <a16:creationId xmlns:a16="http://schemas.microsoft.com/office/drawing/2014/main" id="{9B7A36FD-9F4E-E843-BB2C-A38D0C30699A}"/>
              </a:ext>
            </a:extLst>
          </p:cNvPr>
          <p:cNvSpPr>
            <a:spLocks noGrp="1"/>
          </p:cNvSpPr>
          <p:nvPr>
            <p:ph type="dt" sz="half" idx="10"/>
          </p:nvPr>
        </p:nvSpPr>
        <p:spPr/>
        <p:txBody>
          <a:bodyPr/>
          <a:lstStyle/>
          <a:p>
            <a:fld id="{D0F07364-6086-AA40-A4DF-4FE21CFE609F}" type="datetimeFigureOut">
              <a:rPr lang="x-none" smtClean="0"/>
              <a:t>11/29/2020</a:t>
            </a:fld>
            <a:endParaRPr lang="x-none"/>
          </a:p>
        </p:txBody>
      </p:sp>
      <p:sp>
        <p:nvSpPr>
          <p:cNvPr id="6" name="Footer Placeholder 5">
            <a:extLst>
              <a:ext uri="{FF2B5EF4-FFF2-40B4-BE49-F238E27FC236}">
                <a16:creationId xmlns:a16="http://schemas.microsoft.com/office/drawing/2014/main" id="{08AC28DC-F397-CB40-BD35-9239E13E8B47}"/>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CDA8C23C-0A13-444C-ABDD-35C3285731CA}"/>
              </a:ext>
            </a:extLst>
          </p:cNvPr>
          <p:cNvSpPr>
            <a:spLocks noGrp="1"/>
          </p:cNvSpPr>
          <p:nvPr>
            <p:ph type="sldNum" sz="quarter" idx="12"/>
          </p:nvPr>
        </p:nvSpPr>
        <p:spPr/>
        <p:txBody>
          <a:bodyPr/>
          <a:lstStyle/>
          <a:p>
            <a:fld id="{03B0964F-C273-5545-8B03-7195EE5CC3A6}" type="slidenum">
              <a:rPr lang="x-none" smtClean="0"/>
              <a:t>‹#›</a:t>
            </a:fld>
            <a:endParaRPr lang="x-none"/>
          </a:p>
        </p:txBody>
      </p:sp>
    </p:spTree>
    <p:extLst>
      <p:ext uri="{BB962C8B-B14F-4D97-AF65-F5344CB8AC3E}">
        <p14:creationId xmlns:p14="http://schemas.microsoft.com/office/powerpoint/2010/main" val="2551643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9E738-E3B3-8343-A3EA-0C54572B7E85}"/>
              </a:ext>
            </a:extLst>
          </p:cNvPr>
          <p:cNvSpPr>
            <a:spLocks noGrp="1"/>
          </p:cNvSpPr>
          <p:nvPr>
            <p:ph type="title"/>
          </p:nvPr>
        </p:nvSpPr>
        <p:spPr>
          <a:xfrm>
            <a:off x="839788" y="365125"/>
            <a:ext cx="10515600" cy="1325563"/>
          </a:xfrm>
        </p:spPr>
        <p:txBody>
          <a:bodyPr/>
          <a:lstStyle/>
          <a:p>
            <a:r>
              <a:rPr lang="en-US"/>
              <a:t>Click to edit Master title style</a:t>
            </a:r>
            <a:endParaRPr lang="x-none"/>
          </a:p>
        </p:txBody>
      </p:sp>
      <p:sp>
        <p:nvSpPr>
          <p:cNvPr id="3" name="Text Placeholder 2">
            <a:extLst>
              <a:ext uri="{FF2B5EF4-FFF2-40B4-BE49-F238E27FC236}">
                <a16:creationId xmlns:a16="http://schemas.microsoft.com/office/drawing/2014/main" id="{51BD356A-A90A-4F46-9870-CBE483F664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31A0F0-276A-CD4A-9936-A72AFBF57E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a:extLst>
              <a:ext uri="{FF2B5EF4-FFF2-40B4-BE49-F238E27FC236}">
                <a16:creationId xmlns:a16="http://schemas.microsoft.com/office/drawing/2014/main" id="{D2120E7C-4E44-4D44-BE05-3F575B24B2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BBA97A-C25B-A549-ABFF-BCC3EA4017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6">
            <a:extLst>
              <a:ext uri="{FF2B5EF4-FFF2-40B4-BE49-F238E27FC236}">
                <a16:creationId xmlns:a16="http://schemas.microsoft.com/office/drawing/2014/main" id="{7B743549-55DD-7746-B64E-0F897DB54D46}"/>
              </a:ext>
            </a:extLst>
          </p:cNvPr>
          <p:cNvSpPr>
            <a:spLocks noGrp="1"/>
          </p:cNvSpPr>
          <p:nvPr>
            <p:ph type="dt" sz="half" idx="10"/>
          </p:nvPr>
        </p:nvSpPr>
        <p:spPr/>
        <p:txBody>
          <a:bodyPr/>
          <a:lstStyle/>
          <a:p>
            <a:fld id="{D0F07364-6086-AA40-A4DF-4FE21CFE609F}" type="datetimeFigureOut">
              <a:rPr lang="x-none" smtClean="0"/>
              <a:t>11/29/2020</a:t>
            </a:fld>
            <a:endParaRPr lang="x-none"/>
          </a:p>
        </p:txBody>
      </p:sp>
      <p:sp>
        <p:nvSpPr>
          <p:cNvPr id="8" name="Footer Placeholder 7">
            <a:extLst>
              <a:ext uri="{FF2B5EF4-FFF2-40B4-BE49-F238E27FC236}">
                <a16:creationId xmlns:a16="http://schemas.microsoft.com/office/drawing/2014/main" id="{050F6193-4B07-5540-ABBD-4CC99C83F726}"/>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id="{4313FFDA-C532-4046-B9D1-06DD46F71E25}"/>
              </a:ext>
            </a:extLst>
          </p:cNvPr>
          <p:cNvSpPr>
            <a:spLocks noGrp="1"/>
          </p:cNvSpPr>
          <p:nvPr>
            <p:ph type="sldNum" sz="quarter" idx="12"/>
          </p:nvPr>
        </p:nvSpPr>
        <p:spPr/>
        <p:txBody>
          <a:bodyPr/>
          <a:lstStyle/>
          <a:p>
            <a:fld id="{03B0964F-C273-5545-8B03-7195EE5CC3A6}" type="slidenum">
              <a:rPr lang="x-none" smtClean="0"/>
              <a:t>‹#›</a:t>
            </a:fld>
            <a:endParaRPr lang="x-none"/>
          </a:p>
        </p:txBody>
      </p:sp>
    </p:spTree>
    <p:extLst>
      <p:ext uri="{BB962C8B-B14F-4D97-AF65-F5344CB8AC3E}">
        <p14:creationId xmlns:p14="http://schemas.microsoft.com/office/powerpoint/2010/main" val="3949359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E461C-4DC6-5C4C-B000-06DA12D06002}"/>
              </a:ext>
            </a:extLst>
          </p:cNvPr>
          <p:cNvSpPr>
            <a:spLocks noGrp="1"/>
          </p:cNvSpPr>
          <p:nvPr>
            <p:ph type="title"/>
          </p:nvPr>
        </p:nvSpPr>
        <p:spPr/>
        <p:txBody>
          <a:bodyPr/>
          <a:lstStyle/>
          <a:p>
            <a:r>
              <a:rPr lang="en-US"/>
              <a:t>Click to edit Master title style</a:t>
            </a:r>
            <a:endParaRPr lang="x-none"/>
          </a:p>
        </p:txBody>
      </p:sp>
      <p:sp>
        <p:nvSpPr>
          <p:cNvPr id="3" name="Date Placeholder 2">
            <a:extLst>
              <a:ext uri="{FF2B5EF4-FFF2-40B4-BE49-F238E27FC236}">
                <a16:creationId xmlns:a16="http://schemas.microsoft.com/office/drawing/2014/main" id="{5FEC9BCC-BD57-F641-A681-54AE209BEF6E}"/>
              </a:ext>
            </a:extLst>
          </p:cNvPr>
          <p:cNvSpPr>
            <a:spLocks noGrp="1"/>
          </p:cNvSpPr>
          <p:nvPr>
            <p:ph type="dt" sz="half" idx="10"/>
          </p:nvPr>
        </p:nvSpPr>
        <p:spPr/>
        <p:txBody>
          <a:bodyPr/>
          <a:lstStyle/>
          <a:p>
            <a:fld id="{D0F07364-6086-AA40-A4DF-4FE21CFE609F}" type="datetimeFigureOut">
              <a:rPr lang="x-none" smtClean="0"/>
              <a:t>11/29/2020</a:t>
            </a:fld>
            <a:endParaRPr lang="x-none"/>
          </a:p>
        </p:txBody>
      </p:sp>
      <p:sp>
        <p:nvSpPr>
          <p:cNvPr id="4" name="Footer Placeholder 3">
            <a:extLst>
              <a:ext uri="{FF2B5EF4-FFF2-40B4-BE49-F238E27FC236}">
                <a16:creationId xmlns:a16="http://schemas.microsoft.com/office/drawing/2014/main" id="{BB66523F-CD4F-1A43-A4C2-0D7CF2E9F0F4}"/>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id="{DD5F4BBB-175F-1049-9B39-787E7DC1B7BB}"/>
              </a:ext>
            </a:extLst>
          </p:cNvPr>
          <p:cNvSpPr>
            <a:spLocks noGrp="1"/>
          </p:cNvSpPr>
          <p:nvPr>
            <p:ph type="sldNum" sz="quarter" idx="12"/>
          </p:nvPr>
        </p:nvSpPr>
        <p:spPr/>
        <p:txBody>
          <a:bodyPr/>
          <a:lstStyle/>
          <a:p>
            <a:fld id="{03B0964F-C273-5545-8B03-7195EE5CC3A6}" type="slidenum">
              <a:rPr lang="x-none" smtClean="0"/>
              <a:t>‹#›</a:t>
            </a:fld>
            <a:endParaRPr lang="x-none"/>
          </a:p>
        </p:txBody>
      </p:sp>
    </p:spTree>
    <p:extLst>
      <p:ext uri="{BB962C8B-B14F-4D97-AF65-F5344CB8AC3E}">
        <p14:creationId xmlns:p14="http://schemas.microsoft.com/office/powerpoint/2010/main" val="3402117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601879-A168-064D-8394-EE29563F7B0B}"/>
              </a:ext>
            </a:extLst>
          </p:cNvPr>
          <p:cNvSpPr>
            <a:spLocks noGrp="1"/>
          </p:cNvSpPr>
          <p:nvPr>
            <p:ph type="dt" sz="half" idx="10"/>
          </p:nvPr>
        </p:nvSpPr>
        <p:spPr/>
        <p:txBody>
          <a:bodyPr/>
          <a:lstStyle/>
          <a:p>
            <a:fld id="{D0F07364-6086-AA40-A4DF-4FE21CFE609F}" type="datetimeFigureOut">
              <a:rPr lang="x-none" smtClean="0"/>
              <a:t>11/29/2020</a:t>
            </a:fld>
            <a:endParaRPr lang="x-none"/>
          </a:p>
        </p:txBody>
      </p:sp>
      <p:sp>
        <p:nvSpPr>
          <p:cNvPr id="3" name="Footer Placeholder 2">
            <a:extLst>
              <a:ext uri="{FF2B5EF4-FFF2-40B4-BE49-F238E27FC236}">
                <a16:creationId xmlns:a16="http://schemas.microsoft.com/office/drawing/2014/main" id="{CB8AB4A9-940E-FD49-A404-461017D87F65}"/>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id="{1E77AC1B-0AD9-7044-9921-9BFD0D77BA7B}"/>
              </a:ext>
            </a:extLst>
          </p:cNvPr>
          <p:cNvSpPr>
            <a:spLocks noGrp="1"/>
          </p:cNvSpPr>
          <p:nvPr>
            <p:ph type="sldNum" sz="quarter" idx="12"/>
          </p:nvPr>
        </p:nvSpPr>
        <p:spPr/>
        <p:txBody>
          <a:bodyPr/>
          <a:lstStyle/>
          <a:p>
            <a:fld id="{03B0964F-C273-5545-8B03-7195EE5CC3A6}" type="slidenum">
              <a:rPr lang="x-none" smtClean="0"/>
              <a:t>‹#›</a:t>
            </a:fld>
            <a:endParaRPr lang="x-none"/>
          </a:p>
        </p:txBody>
      </p:sp>
    </p:spTree>
    <p:extLst>
      <p:ext uri="{BB962C8B-B14F-4D97-AF65-F5344CB8AC3E}">
        <p14:creationId xmlns:p14="http://schemas.microsoft.com/office/powerpoint/2010/main" val="1427697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B8DCC-BDAB-5647-893A-8EC840D648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Content Placeholder 2">
            <a:extLst>
              <a:ext uri="{FF2B5EF4-FFF2-40B4-BE49-F238E27FC236}">
                <a16:creationId xmlns:a16="http://schemas.microsoft.com/office/drawing/2014/main" id="{73628DBF-25D7-8C4C-8AB3-84653A52A2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a:extLst>
              <a:ext uri="{FF2B5EF4-FFF2-40B4-BE49-F238E27FC236}">
                <a16:creationId xmlns:a16="http://schemas.microsoft.com/office/drawing/2014/main" id="{14D576EC-293B-BB43-BB90-761B5AC108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894C86-5057-EB4E-A7FD-13C936AD07C3}"/>
              </a:ext>
            </a:extLst>
          </p:cNvPr>
          <p:cNvSpPr>
            <a:spLocks noGrp="1"/>
          </p:cNvSpPr>
          <p:nvPr>
            <p:ph type="dt" sz="half" idx="10"/>
          </p:nvPr>
        </p:nvSpPr>
        <p:spPr/>
        <p:txBody>
          <a:bodyPr/>
          <a:lstStyle/>
          <a:p>
            <a:fld id="{D0F07364-6086-AA40-A4DF-4FE21CFE609F}" type="datetimeFigureOut">
              <a:rPr lang="x-none" smtClean="0"/>
              <a:t>11/29/2020</a:t>
            </a:fld>
            <a:endParaRPr lang="x-none"/>
          </a:p>
        </p:txBody>
      </p:sp>
      <p:sp>
        <p:nvSpPr>
          <p:cNvPr id="6" name="Footer Placeholder 5">
            <a:extLst>
              <a:ext uri="{FF2B5EF4-FFF2-40B4-BE49-F238E27FC236}">
                <a16:creationId xmlns:a16="http://schemas.microsoft.com/office/drawing/2014/main" id="{4F717DF3-F784-9E48-8E1B-F72EC497227D}"/>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4F8DC3C1-F8EE-DB43-84C7-B379004E3517}"/>
              </a:ext>
            </a:extLst>
          </p:cNvPr>
          <p:cNvSpPr>
            <a:spLocks noGrp="1"/>
          </p:cNvSpPr>
          <p:nvPr>
            <p:ph type="sldNum" sz="quarter" idx="12"/>
          </p:nvPr>
        </p:nvSpPr>
        <p:spPr/>
        <p:txBody>
          <a:bodyPr/>
          <a:lstStyle/>
          <a:p>
            <a:fld id="{03B0964F-C273-5545-8B03-7195EE5CC3A6}" type="slidenum">
              <a:rPr lang="x-none" smtClean="0"/>
              <a:t>‹#›</a:t>
            </a:fld>
            <a:endParaRPr lang="x-none"/>
          </a:p>
        </p:txBody>
      </p:sp>
    </p:spTree>
    <p:extLst>
      <p:ext uri="{BB962C8B-B14F-4D97-AF65-F5344CB8AC3E}">
        <p14:creationId xmlns:p14="http://schemas.microsoft.com/office/powerpoint/2010/main" val="890071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B0EAB-0FD4-1848-95B9-0455FB619E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Picture Placeholder 2">
            <a:extLst>
              <a:ext uri="{FF2B5EF4-FFF2-40B4-BE49-F238E27FC236}">
                <a16:creationId xmlns:a16="http://schemas.microsoft.com/office/drawing/2014/main" id="{D366E548-B363-1948-BAE4-0B21341342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id="{765AE630-8E5D-D841-926A-809BA4BB3D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873F3B-042E-344C-B6BA-42F7D65D1AA7}"/>
              </a:ext>
            </a:extLst>
          </p:cNvPr>
          <p:cNvSpPr>
            <a:spLocks noGrp="1"/>
          </p:cNvSpPr>
          <p:nvPr>
            <p:ph type="dt" sz="half" idx="10"/>
          </p:nvPr>
        </p:nvSpPr>
        <p:spPr/>
        <p:txBody>
          <a:bodyPr/>
          <a:lstStyle/>
          <a:p>
            <a:fld id="{D0F07364-6086-AA40-A4DF-4FE21CFE609F}" type="datetimeFigureOut">
              <a:rPr lang="x-none" smtClean="0"/>
              <a:t>11/29/2020</a:t>
            </a:fld>
            <a:endParaRPr lang="x-none"/>
          </a:p>
        </p:txBody>
      </p:sp>
      <p:sp>
        <p:nvSpPr>
          <p:cNvPr id="6" name="Footer Placeholder 5">
            <a:extLst>
              <a:ext uri="{FF2B5EF4-FFF2-40B4-BE49-F238E27FC236}">
                <a16:creationId xmlns:a16="http://schemas.microsoft.com/office/drawing/2014/main" id="{421603F7-A2F8-6A41-8797-E809787A1F5E}"/>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818E69C8-B9C8-9B4D-93C9-A3E816A2690A}"/>
              </a:ext>
            </a:extLst>
          </p:cNvPr>
          <p:cNvSpPr>
            <a:spLocks noGrp="1"/>
          </p:cNvSpPr>
          <p:nvPr>
            <p:ph type="sldNum" sz="quarter" idx="12"/>
          </p:nvPr>
        </p:nvSpPr>
        <p:spPr/>
        <p:txBody>
          <a:bodyPr/>
          <a:lstStyle/>
          <a:p>
            <a:fld id="{03B0964F-C273-5545-8B03-7195EE5CC3A6}" type="slidenum">
              <a:rPr lang="x-none" smtClean="0"/>
              <a:t>‹#›</a:t>
            </a:fld>
            <a:endParaRPr lang="x-none"/>
          </a:p>
        </p:txBody>
      </p:sp>
    </p:spTree>
    <p:extLst>
      <p:ext uri="{BB962C8B-B14F-4D97-AF65-F5344CB8AC3E}">
        <p14:creationId xmlns:p14="http://schemas.microsoft.com/office/powerpoint/2010/main" val="118286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390A46-100E-AF46-8069-30F452FFC5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a16="http://schemas.microsoft.com/office/drawing/2014/main" id="{4B6166F4-3FE9-8A47-9C75-C28B1A11BF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id="{82C42877-E646-894E-B6E6-4FB265A56F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07364-6086-AA40-A4DF-4FE21CFE609F}" type="datetimeFigureOut">
              <a:rPr lang="x-none" smtClean="0"/>
              <a:t>11/29/2020</a:t>
            </a:fld>
            <a:endParaRPr lang="x-none"/>
          </a:p>
        </p:txBody>
      </p:sp>
      <p:sp>
        <p:nvSpPr>
          <p:cNvPr id="5" name="Footer Placeholder 4">
            <a:extLst>
              <a:ext uri="{FF2B5EF4-FFF2-40B4-BE49-F238E27FC236}">
                <a16:creationId xmlns:a16="http://schemas.microsoft.com/office/drawing/2014/main" id="{C04C32B7-6E45-EB48-B855-6A75E78CCA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id="{273FC945-61BA-DE40-92F9-CDD5C53682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B0964F-C273-5545-8B03-7195EE5CC3A6}" type="slidenum">
              <a:rPr lang="x-none" smtClean="0"/>
              <a:t>‹#›</a:t>
            </a:fld>
            <a:endParaRPr lang="x-none"/>
          </a:p>
        </p:txBody>
      </p:sp>
    </p:spTree>
    <p:extLst>
      <p:ext uri="{BB962C8B-B14F-4D97-AF65-F5344CB8AC3E}">
        <p14:creationId xmlns:p14="http://schemas.microsoft.com/office/powerpoint/2010/main" val="3567165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comments" Target="../comments/comment7.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comments" Target="../comments/comment8.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comments" Target="../comments/commen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comments" Target="../comments/comment5.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a:extLst>
              <a:ext uri="{FF2B5EF4-FFF2-40B4-BE49-F238E27FC236}">
                <a16:creationId xmlns:a16="http://schemas.microsoft.com/office/drawing/2014/main" id="{F49507CA-21A3-4A44-91E9-A0FAA984C4D6}"/>
              </a:ext>
            </a:extLst>
          </p:cNvPr>
          <p:cNvSpPr>
            <a:spLocks noGrp="1" noChangeArrowheads="1"/>
          </p:cNvSpPr>
          <p:nvPr>
            <p:ph type="ctrTitle"/>
          </p:nvPr>
        </p:nvSpPr>
        <p:spPr>
          <a:xfrm>
            <a:off x="2005077" y="2301417"/>
            <a:ext cx="8643938" cy="3024187"/>
          </a:xfrm>
        </p:spPr>
        <p:txBody>
          <a:bodyPr>
            <a:noAutofit/>
          </a:bodyPr>
          <a:lstStyle/>
          <a:p>
            <a:r>
              <a:rPr lang="tr-TR" altLang="x-none" sz="4400" b="1" dirty="0">
                <a:latin typeface="Arial" panose="020B0604020202020204" pitchFamily="34" charset="0"/>
                <a:ea typeface="ＭＳ Ｐゴシック" panose="020B0600070205080204" pitchFamily="34" charset="-128"/>
                <a:cs typeface="Arial" panose="020B0604020202020204" pitchFamily="34" charset="0"/>
              </a:rPr>
              <a:t/>
            </a:r>
            <a:br>
              <a:rPr lang="tr-TR" altLang="x-none" sz="4400" b="1" dirty="0">
                <a:latin typeface="Arial" panose="020B0604020202020204" pitchFamily="34" charset="0"/>
                <a:ea typeface="ＭＳ Ｐゴシック" panose="020B0600070205080204" pitchFamily="34" charset="-128"/>
                <a:cs typeface="Arial" panose="020B0604020202020204" pitchFamily="34" charset="0"/>
              </a:rPr>
            </a:br>
            <a:r>
              <a:rPr lang="tr-TR" altLang="x-none" sz="4400" b="1"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t/>
            </a:r>
            <a:br>
              <a:rPr lang="tr-TR" altLang="x-none" sz="4400" b="1" dirty="0">
                <a:solidFill>
                  <a:srgbClr val="C00000"/>
                </a:solidFill>
                <a:latin typeface="Arial" panose="020B0604020202020204" pitchFamily="34" charset="0"/>
                <a:ea typeface="ＭＳ Ｐゴシック" panose="020B0600070205080204" pitchFamily="34" charset="-128"/>
                <a:cs typeface="Arial" panose="020B0604020202020204" pitchFamily="34" charset="0"/>
              </a:rPr>
            </a:br>
            <a:r>
              <a:rPr lang="x-none" sz="4400" b="1" dirty="0" smtClean="0">
                <a:latin typeface="Arial" panose="020B0604020202020204" pitchFamily="34" charset="0"/>
                <a:cs typeface="Arial" panose="020B0604020202020204" pitchFamily="34" charset="0"/>
              </a:rPr>
              <a:t>S</a:t>
            </a:r>
            <a:r>
              <a:rPr lang="tr-TR" sz="4400" b="1" dirty="0" err="1" smtClean="0">
                <a:latin typeface="Arial" panose="020B0604020202020204" pitchFamily="34" charset="0"/>
                <a:cs typeface="Arial" panose="020B0604020202020204" pitchFamily="34" charset="0"/>
              </a:rPr>
              <a:t>enaryo</a:t>
            </a:r>
            <a:r>
              <a:rPr lang="tr-TR" sz="4400" b="1" dirty="0" smtClean="0">
                <a:latin typeface="Arial" panose="020B0604020202020204" pitchFamily="34" charset="0"/>
                <a:cs typeface="Arial" panose="020B0604020202020204" pitchFamily="34" charset="0"/>
              </a:rPr>
              <a:t> Uyarlaması ile Gelecek Tasarımı</a:t>
            </a:r>
            <a:r>
              <a:rPr lang="x-none" sz="4400" b="1" dirty="0" smtClean="0">
                <a:latin typeface="Arial" panose="020B0604020202020204" pitchFamily="34" charset="0"/>
                <a:cs typeface="Arial" panose="020B0604020202020204" pitchFamily="34" charset="0"/>
              </a:rPr>
              <a:t> </a:t>
            </a:r>
            <a:r>
              <a:rPr lang="en-US" altLang="x-none" sz="4400" b="1" dirty="0">
                <a:latin typeface="Arial" panose="020B0604020202020204" pitchFamily="34" charset="0"/>
                <a:ea typeface="ＭＳ Ｐゴシック" panose="020B0600070205080204" pitchFamily="34" charset="-128"/>
                <a:cs typeface="Arial" panose="020B0604020202020204" pitchFamily="34" charset="0"/>
              </a:rPr>
              <a:t/>
            </a:r>
            <a:br>
              <a:rPr lang="en-US" altLang="x-none" sz="4400" b="1" dirty="0">
                <a:latin typeface="Arial" panose="020B0604020202020204" pitchFamily="34" charset="0"/>
                <a:ea typeface="ＭＳ Ｐゴシック" panose="020B0600070205080204" pitchFamily="34" charset="-128"/>
                <a:cs typeface="Arial" panose="020B0604020202020204" pitchFamily="34" charset="0"/>
              </a:rPr>
            </a:br>
            <a:endParaRPr lang="en-US" altLang="x-none" sz="4400" b="1"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4338" name="Rectangle 3">
            <a:extLst>
              <a:ext uri="{FF2B5EF4-FFF2-40B4-BE49-F238E27FC236}">
                <a16:creationId xmlns:a16="http://schemas.microsoft.com/office/drawing/2014/main" id="{1295EE15-0E67-364B-BEDA-79CA81C1BF20}"/>
              </a:ext>
            </a:extLst>
          </p:cNvPr>
          <p:cNvSpPr>
            <a:spLocks noGrp="1" noChangeArrowheads="1"/>
          </p:cNvSpPr>
          <p:nvPr>
            <p:ph type="subTitle" idx="1"/>
          </p:nvPr>
        </p:nvSpPr>
        <p:spPr>
          <a:xfrm>
            <a:off x="2640014" y="4797426"/>
            <a:ext cx="7813674" cy="1744662"/>
          </a:xfrm>
        </p:spPr>
        <p:txBody>
          <a:bodyPr rtlCol="0">
            <a:noAutofit/>
          </a:bodyPr>
          <a:lstStyle/>
          <a:p>
            <a:pPr algn="r">
              <a:defRPr/>
            </a:pPr>
            <a:endParaRPr lang="tr-TR" altLang="x-none" sz="1600" u="sng" dirty="0">
              <a:ea typeface="ＭＳ Ｐゴシック" panose="020B0600070205080204" pitchFamily="34" charset="-128"/>
            </a:endParaRPr>
          </a:p>
          <a:p>
            <a:pPr algn="r">
              <a:defRPr/>
            </a:pPr>
            <a:r>
              <a:rPr lang="tr-TR" altLang="x-none" sz="1600" u="sng" dirty="0" smtClean="0">
                <a:ea typeface="ＭＳ Ｐゴシック" panose="020B0600070205080204" pitchFamily="34" charset="-128"/>
              </a:rPr>
              <a:t>Arş. Gör. Memduh Eren Giderler</a:t>
            </a:r>
          </a:p>
          <a:p>
            <a:pPr algn="r">
              <a:defRPr/>
            </a:pPr>
            <a:r>
              <a:rPr lang="tr-TR" altLang="x-none" sz="1600" u="sng" dirty="0" err="1" smtClean="0">
                <a:ea typeface="ＭＳ Ｐゴシック" panose="020B0600070205080204" pitchFamily="34" charset="-128"/>
              </a:rPr>
              <a:t>Öğr</a:t>
            </a:r>
            <a:r>
              <a:rPr lang="tr-TR" altLang="x-none" sz="1600" u="sng" dirty="0" smtClean="0">
                <a:ea typeface="ＭＳ Ｐゴシック" panose="020B0600070205080204" pitchFamily="34" charset="-128"/>
              </a:rPr>
              <a:t>. Gör. Ülkü Neslihan Aktaş</a:t>
            </a:r>
            <a:endParaRPr lang="tr-TR" altLang="x-none" sz="1600" u="sng" dirty="0">
              <a:ea typeface="ＭＳ Ｐゴシック" panose="020B0600070205080204" pitchFamily="34" charset="-128"/>
            </a:endParaRPr>
          </a:p>
          <a:p>
            <a:pPr>
              <a:defRPr/>
            </a:pPr>
            <a:endParaRPr lang="tr-TR" altLang="x-none" sz="1600" u="sng" dirty="0">
              <a:ea typeface="ＭＳ Ｐゴシック" panose="020B0600070205080204" pitchFamily="34" charset="-128"/>
            </a:endParaRPr>
          </a:p>
          <a:p>
            <a:pPr>
              <a:defRPr/>
            </a:pPr>
            <a:r>
              <a:rPr lang="tr-TR" altLang="x-none" sz="1400" u="sng" dirty="0">
                <a:ea typeface="ＭＳ Ｐゴシック" panose="020B0600070205080204" pitchFamily="34" charset="-128"/>
              </a:rPr>
              <a:t>02 Aralık 2020</a:t>
            </a:r>
          </a:p>
        </p:txBody>
      </p:sp>
      <p:sp>
        <p:nvSpPr>
          <p:cNvPr id="14339" name="Slide Number Placeholder 7">
            <a:extLst>
              <a:ext uri="{FF2B5EF4-FFF2-40B4-BE49-F238E27FC236}">
                <a16:creationId xmlns:a16="http://schemas.microsoft.com/office/drawing/2014/main" id="{7400B950-4B78-2945-86A8-2E3997EB0B1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3C056FE-562B-5B46-8D57-6471751140A7}" type="slidenum">
              <a:rPr lang="en-US" altLang="x-none">
                <a:latin typeface="Verdana" panose="020B0604030504040204" pitchFamily="34" charset="0"/>
                <a:ea typeface="ＭＳ Ｐゴシック" panose="020B0600070205080204" pitchFamily="34" charset="-128"/>
              </a:rPr>
              <a:pPr fontAlgn="base">
                <a:spcBef>
                  <a:spcPct val="0"/>
                </a:spcBef>
                <a:spcAft>
                  <a:spcPct val="0"/>
                </a:spcAft>
              </a:pPr>
              <a:t>1</a:t>
            </a:fld>
            <a:endParaRPr lang="en-US" altLang="x-none">
              <a:latin typeface="Verdana" panose="020B0604030504040204" pitchFamily="34" charset="0"/>
              <a:ea typeface="ＭＳ Ｐゴシック" panose="020B0600070205080204" pitchFamily="34" charset="-128"/>
            </a:endParaRPr>
          </a:p>
        </p:txBody>
      </p:sp>
      <p:sp>
        <p:nvSpPr>
          <p:cNvPr id="14340" name="Rectangle 1">
            <a:extLst>
              <a:ext uri="{FF2B5EF4-FFF2-40B4-BE49-F238E27FC236}">
                <a16:creationId xmlns:a16="http://schemas.microsoft.com/office/drawing/2014/main" id="{AA4BCA8D-37C4-6742-B9DB-E83D9DE0F7EF}"/>
              </a:ext>
            </a:extLst>
          </p:cNvPr>
          <p:cNvSpPr>
            <a:spLocks noChangeArrowheads="1"/>
          </p:cNvSpPr>
          <p:nvPr/>
        </p:nvSpPr>
        <p:spPr bwMode="auto">
          <a:xfrm>
            <a:off x="5229543" y="6028690"/>
            <a:ext cx="4572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x-none" sz="2000" dirty="0">
                <a:latin typeface="Verdana" panose="020B0604030504040204" pitchFamily="34" charset="0"/>
                <a:ea typeface="ＭＳ Ｐゴシック" panose="020B0600070205080204" pitchFamily="34" charset="-128"/>
              </a:rPr>
              <a:t>     </a:t>
            </a:r>
          </a:p>
        </p:txBody>
      </p:sp>
      <p:pic>
        <p:nvPicPr>
          <p:cNvPr id="14341" name="Picture 1" descr="ASBU_LOGO_TR.jpg">
            <a:extLst>
              <a:ext uri="{FF2B5EF4-FFF2-40B4-BE49-F238E27FC236}">
                <a16:creationId xmlns:a16="http://schemas.microsoft.com/office/drawing/2014/main" id="{FB32FE14-2C1A-AC45-8030-8015F4AB54F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77889" y="390816"/>
            <a:ext cx="1556273" cy="1388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CFF44332-DE20-404D-A1C8-DF2712BCA2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46851" y="670102"/>
            <a:ext cx="2240947" cy="829660"/>
          </a:xfrm>
          <a:prstGeom prst="rect">
            <a:avLst/>
          </a:prstGeom>
        </p:spPr>
      </p:pic>
    </p:spTree>
    <p:extLst>
      <p:ext uri="{BB962C8B-B14F-4D97-AF65-F5344CB8AC3E}">
        <p14:creationId xmlns:p14="http://schemas.microsoft.com/office/powerpoint/2010/main" val="132933023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CB0AF5A0-579D-754B-A510-D43FE18B1708}"/>
              </a:ext>
            </a:extLst>
          </p:cNvPr>
          <p:cNvSpPr>
            <a:spLocks noGrp="1" noChangeArrowheads="1"/>
          </p:cNvSpPr>
          <p:nvPr>
            <p:ph type="title"/>
          </p:nvPr>
        </p:nvSpPr>
        <p:spPr>
          <a:xfrm>
            <a:off x="1765554" y="215330"/>
            <a:ext cx="7886700" cy="687388"/>
          </a:xfrm>
        </p:spPr>
        <p:txBody>
          <a:bodyPr>
            <a:normAutofit/>
          </a:bodyPr>
          <a:lstStyle/>
          <a:p>
            <a:pPr algn="ctr" eaLnBrk="1" hangingPunct="1"/>
            <a:r>
              <a:rPr lang="tr-TR" altLang="x-none" sz="3200" b="1" dirty="0" smtClean="0">
                <a:latin typeface="Arial" panose="020B0604020202020204" pitchFamily="34" charset="0"/>
                <a:cs typeface="Arial" panose="020B0604020202020204" pitchFamily="34" charset="0"/>
              </a:rPr>
              <a:t>Senaryo Planlamasının Temelleri</a:t>
            </a:r>
            <a:endParaRPr lang="en-US" altLang="x-none" sz="3200" b="1" dirty="0">
              <a:latin typeface="Arial" panose="020B0604020202020204" pitchFamily="34" charset="0"/>
              <a:cs typeface="Arial" panose="020B0604020202020204" pitchFamily="34" charset="0"/>
            </a:endParaRPr>
          </a:p>
        </p:txBody>
      </p:sp>
      <p:graphicFrame>
        <p:nvGraphicFramePr>
          <p:cNvPr id="2" name="İçerik Yer Tutucusu 1"/>
          <p:cNvGraphicFramePr>
            <a:graphicFrameLocks noGrp="1"/>
          </p:cNvGraphicFramePr>
          <p:nvPr>
            <p:ph idx="1"/>
            <p:extLst>
              <p:ext uri="{D42A27DB-BD31-4B8C-83A1-F6EECF244321}">
                <p14:modId xmlns:p14="http://schemas.microsoft.com/office/powerpoint/2010/main" val="4054022807"/>
              </p:ext>
            </p:extLst>
          </p:nvPr>
        </p:nvGraphicFramePr>
        <p:xfrm>
          <a:off x="427038" y="1252538"/>
          <a:ext cx="10926762" cy="5103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531" name="Slide Number Placeholder 3">
            <a:extLst>
              <a:ext uri="{FF2B5EF4-FFF2-40B4-BE49-F238E27FC236}">
                <a16:creationId xmlns:a16="http://schemas.microsoft.com/office/drawing/2014/main" id="{8A2E416F-D120-154B-AD7E-C73844975DB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302ED228-2CC7-BB45-9A74-9A2A5FC30CB8}" type="slidenum">
              <a:rPr lang="en-US" altLang="x-none" sz="1200">
                <a:latin typeface="Verdana" panose="020B0604030504040204" pitchFamily="34" charset="0"/>
                <a:ea typeface="ＭＳ Ｐゴシック" panose="020B0600070205080204" pitchFamily="34" charset="-128"/>
              </a:rPr>
              <a:pPr fontAlgn="base">
                <a:lnSpc>
                  <a:spcPct val="100000"/>
                </a:lnSpc>
                <a:spcBef>
                  <a:spcPct val="0"/>
                </a:spcBef>
                <a:spcAft>
                  <a:spcPct val="0"/>
                </a:spcAft>
                <a:buFontTx/>
                <a:buNone/>
              </a:pPr>
              <a:t>10</a:t>
            </a:fld>
            <a:endParaRPr lang="en-US" altLang="x-none" sz="1200">
              <a:latin typeface="Verdan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610760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1"/>
          <p:cNvGraphicFramePr>
            <a:graphicFrameLocks noGrp="1"/>
          </p:cNvGraphicFramePr>
          <p:nvPr>
            <p:ph idx="1"/>
            <p:extLst>
              <p:ext uri="{D42A27DB-BD31-4B8C-83A1-F6EECF244321}">
                <p14:modId xmlns:p14="http://schemas.microsoft.com/office/powerpoint/2010/main" val="1644390608"/>
              </p:ext>
            </p:extLst>
          </p:nvPr>
        </p:nvGraphicFramePr>
        <p:xfrm>
          <a:off x="1418897" y="1520825"/>
          <a:ext cx="9298315" cy="4039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a:extLst>
              <a:ext uri="{FF2B5EF4-FFF2-40B4-BE49-F238E27FC236}">
                <a16:creationId xmlns:a16="http://schemas.microsoft.com/office/drawing/2014/main" id="{88868D91-0AFA-2640-96C2-257A543EBA07}"/>
              </a:ext>
            </a:extLst>
          </p:cNvPr>
          <p:cNvSpPr>
            <a:spLocks noGrp="1" noChangeArrowheads="1"/>
          </p:cNvSpPr>
          <p:nvPr>
            <p:ph type="title"/>
          </p:nvPr>
        </p:nvSpPr>
        <p:spPr>
          <a:xfrm>
            <a:off x="2124704" y="304261"/>
            <a:ext cx="7886700" cy="687388"/>
          </a:xfrm>
        </p:spPr>
        <p:txBody>
          <a:bodyPr>
            <a:normAutofit/>
          </a:bodyPr>
          <a:lstStyle/>
          <a:p>
            <a:pPr algn="ctr" eaLnBrk="1" hangingPunct="1"/>
            <a:r>
              <a:rPr lang="en-US" altLang="x-none" sz="3200" b="1" dirty="0" smtClean="0">
                <a:latin typeface="+mn-lt"/>
                <a:cs typeface="Arial" panose="020B0604020202020204" pitchFamily="34" charset="0"/>
              </a:rPr>
              <a:t>S</a:t>
            </a:r>
            <a:r>
              <a:rPr lang="tr-TR" altLang="x-none" sz="3200" b="1" dirty="0" err="1" smtClean="0">
                <a:latin typeface="+mn-lt"/>
                <a:cs typeface="Arial" panose="020B0604020202020204" pitchFamily="34" charset="0"/>
              </a:rPr>
              <a:t>enaryo</a:t>
            </a:r>
            <a:r>
              <a:rPr lang="tr-TR" altLang="x-none" sz="3200" b="1" dirty="0" smtClean="0">
                <a:latin typeface="+mn-lt"/>
                <a:cs typeface="Arial" panose="020B0604020202020204" pitchFamily="34" charset="0"/>
              </a:rPr>
              <a:t> Planlamasının Maliyeti ve Etkisi</a:t>
            </a:r>
            <a:r>
              <a:rPr lang="en-US" altLang="x-none" sz="3200" b="1" dirty="0" smtClean="0">
                <a:latin typeface="+mn-lt"/>
                <a:cs typeface="Arial" panose="020B0604020202020204" pitchFamily="34" charset="0"/>
              </a:rPr>
              <a:t> </a:t>
            </a:r>
            <a:endParaRPr lang="en-US" altLang="x-none" sz="3200" b="1" dirty="0">
              <a:latin typeface="+mn-lt"/>
              <a:cs typeface="Arial" panose="020B0604020202020204" pitchFamily="34" charset="0"/>
            </a:endParaRPr>
          </a:p>
        </p:txBody>
      </p:sp>
    </p:spTree>
    <p:extLst>
      <p:ext uri="{BB962C8B-B14F-4D97-AF65-F5344CB8AC3E}">
        <p14:creationId xmlns:p14="http://schemas.microsoft.com/office/powerpoint/2010/main" val="6143954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F0CD219C-6D55-614A-94B4-0D9C6007DECE}"/>
              </a:ext>
            </a:extLst>
          </p:cNvPr>
          <p:cNvSpPr>
            <a:spLocks noGrp="1" noChangeArrowheads="1"/>
          </p:cNvSpPr>
          <p:nvPr>
            <p:ph type="title"/>
          </p:nvPr>
        </p:nvSpPr>
        <p:spPr>
          <a:xfrm>
            <a:off x="970153" y="277118"/>
            <a:ext cx="7886700" cy="904875"/>
          </a:xfrm>
        </p:spPr>
        <p:txBody>
          <a:bodyPr>
            <a:normAutofit/>
          </a:bodyPr>
          <a:lstStyle/>
          <a:p>
            <a:pPr eaLnBrk="1" hangingPunct="1"/>
            <a:r>
              <a:rPr lang="tr-TR" altLang="x-none" sz="3200" b="1" dirty="0" smtClean="0">
                <a:latin typeface="+mn-lt"/>
                <a:cs typeface="Arial" panose="020B0604020202020204" pitchFamily="34" charset="0"/>
              </a:rPr>
              <a:t>Anahtar İfadeler ve İşleyiş Standartları</a:t>
            </a:r>
            <a:r>
              <a:rPr lang="x-none" altLang="x-none" sz="3200" b="1" dirty="0" smtClean="0">
                <a:latin typeface="+mn-lt"/>
                <a:cs typeface="Arial" panose="020B0604020202020204" pitchFamily="34" charset="0"/>
              </a:rPr>
              <a:t> </a:t>
            </a:r>
            <a:endParaRPr lang="x-none" altLang="x-none" sz="3200" b="1" dirty="0">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id="{E9F99082-1D6B-764F-AFB2-6783D2433683}"/>
              </a:ext>
            </a:extLst>
          </p:cNvPr>
          <p:cNvSpPr>
            <a:spLocks noGrp="1"/>
          </p:cNvSpPr>
          <p:nvPr>
            <p:ph idx="1"/>
          </p:nvPr>
        </p:nvSpPr>
        <p:spPr>
          <a:xfrm>
            <a:off x="901036" y="1338710"/>
            <a:ext cx="9748423" cy="4351337"/>
          </a:xfrm>
        </p:spPr>
        <p:txBody>
          <a:bodyPr>
            <a:normAutofit/>
          </a:bodyPr>
          <a:lstStyle/>
          <a:p>
            <a:pPr>
              <a:defRPr/>
            </a:pPr>
            <a:r>
              <a:rPr lang="tr-TR" sz="2000" i="1" dirty="0" smtClean="0"/>
              <a:t>Biz birlikteyiz.</a:t>
            </a:r>
          </a:p>
          <a:p>
            <a:pPr>
              <a:defRPr/>
            </a:pPr>
            <a:r>
              <a:rPr lang="tr-TR" sz="2000" i="1" dirty="0" smtClean="0"/>
              <a:t>Sana ve senin görüşlerine ihtiyacımız var.</a:t>
            </a:r>
          </a:p>
          <a:p>
            <a:pPr>
              <a:defRPr/>
            </a:pPr>
            <a:r>
              <a:rPr lang="tr-TR" sz="2000" i="1" dirty="0" smtClean="0"/>
              <a:t>Kritik bir görevin var.</a:t>
            </a:r>
          </a:p>
          <a:p>
            <a:pPr>
              <a:defRPr/>
            </a:pPr>
            <a:endParaRPr lang="tr-TR" sz="2000" i="1" dirty="0"/>
          </a:p>
          <a:p>
            <a:pPr>
              <a:defRPr/>
            </a:pPr>
            <a:r>
              <a:rPr lang="tr-TR" sz="2000" i="1" dirty="0" smtClean="0"/>
              <a:t>Yüz yüz iletişim.</a:t>
            </a:r>
          </a:p>
          <a:p>
            <a:pPr>
              <a:defRPr/>
            </a:pPr>
            <a:r>
              <a:rPr lang="tr-TR" sz="2000" i="1" dirty="0" smtClean="0"/>
              <a:t>Tekrar, tekrar, tekrar!!!</a:t>
            </a:r>
          </a:p>
          <a:p>
            <a:pPr>
              <a:defRPr/>
            </a:pPr>
            <a:r>
              <a:rPr lang="tr-TR" sz="2000" i="1" dirty="0" smtClean="0"/>
              <a:t>Bu çabanın sonucunda ne olacak?</a:t>
            </a:r>
            <a:endParaRPr lang="x-none" sz="2000" i="1" dirty="0"/>
          </a:p>
        </p:txBody>
      </p:sp>
      <p:sp>
        <p:nvSpPr>
          <p:cNvPr id="4" name="Slide Number Placeholder 3">
            <a:extLst>
              <a:ext uri="{FF2B5EF4-FFF2-40B4-BE49-F238E27FC236}">
                <a16:creationId xmlns:a16="http://schemas.microsoft.com/office/drawing/2014/main" id="{393224AF-7C30-6F44-9439-BA788C4BADC9}"/>
              </a:ext>
            </a:extLst>
          </p:cNvPr>
          <p:cNvSpPr>
            <a:spLocks noGrp="1"/>
          </p:cNvSpPr>
          <p:nvPr>
            <p:ph type="sldNum" sz="quarter" idx="12"/>
          </p:nvPr>
        </p:nvSpPr>
        <p:spPr/>
        <p:txBody>
          <a:bodyPr/>
          <a:lstStyle/>
          <a:p>
            <a:pPr>
              <a:defRPr/>
            </a:pPr>
            <a:fld id="{6BA6CE75-8A00-514C-826A-E5C71FFC3FC5}" type="slidenum">
              <a:rPr lang="en-US" altLang="x-none" smtClean="0"/>
              <a:pPr>
                <a:defRPr/>
              </a:pPr>
              <a:t>12</a:t>
            </a:fld>
            <a:endParaRPr lang="en-US" altLang="x-none"/>
          </a:p>
        </p:txBody>
      </p:sp>
    </p:spTree>
    <p:extLst>
      <p:ext uri="{BB962C8B-B14F-4D97-AF65-F5344CB8AC3E}">
        <p14:creationId xmlns:p14="http://schemas.microsoft.com/office/powerpoint/2010/main" val="2261845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4C46645A-2FA5-4647-8416-4404D0D9AFA5}"/>
              </a:ext>
            </a:extLst>
          </p:cNvPr>
          <p:cNvSpPr>
            <a:spLocks noGrp="1" noChangeArrowheads="1"/>
          </p:cNvSpPr>
          <p:nvPr>
            <p:ph type="title"/>
          </p:nvPr>
        </p:nvSpPr>
        <p:spPr>
          <a:xfrm>
            <a:off x="993203" y="518287"/>
            <a:ext cx="10410067" cy="615950"/>
          </a:xfrm>
        </p:spPr>
        <p:txBody>
          <a:bodyPr>
            <a:normAutofit fontScale="90000"/>
          </a:bodyPr>
          <a:lstStyle/>
          <a:p>
            <a:pPr eaLnBrk="1" hangingPunct="1"/>
            <a:r>
              <a:rPr lang="tr-TR" altLang="x-none" sz="3200" b="1" dirty="0" smtClean="0">
                <a:latin typeface="+mn-lt"/>
                <a:cs typeface="Arial" panose="020B0604020202020204" pitchFamily="34" charset="0"/>
              </a:rPr>
              <a:t>Kritik Soruyu Belirleme – Kapsamlı ve Bütüncül Sorular</a:t>
            </a:r>
            <a:r>
              <a:rPr lang="x-none" altLang="x-none" sz="3200" b="1" dirty="0">
                <a:latin typeface="Arial" panose="020B0604020202020204" pitchFamily="34" charset="0"/>
                <a:cs typeface="Arial" panose="020B0604020202020204" pitchFamily="34" charset="0"/>
              </a:rPr>
              <a:t/>
            </a:r>
            <a:br>
              <a:rPr lang="x-none" altLang="x-none" sz="3200" b="1" dirty="0">
                <a:latin typeface="Arial" panose="020B0604020202020204" pitchFamily="34" charset="0"/>
                <a:cs typeface="Arial" panose="020B0604020202020204" pitchFamily="34" charset="0"/>
              </a:rPr>
            </a:br>
            <a:endParaRPr lang="x-none" altLang="x-none" sz="3200" b="1" dirty="0">
              <a:latin typeface="Arial" panose="020B0604020202020204" pitchFamily="34" charset="0"/>
              <a:cs typeface="Arial" panose="020B0604020202020204" pitchFamily="34" charset="0"/>
            </a:endParaRPr>
          </a:p>
        </p:txBody>
      </p:sp>
      <p:sp>
        <p:nvSpPr>
          <p:cNvPr id="41986" name="Content Placeholder 2">
            <a:extLst>
              <a:ext uri="{FF2B5EF4-FFF2-40B4-BE49-F238E27FC236}">
                <a16:creationId xmlns:a16="http://schemas.microsoft.com/office/drawing/2014/main" id="{92447C4A-AFA6-FD40-A6BC-EEC712879AB6}"/>
              </a:ext>
            </a:extLst>
          </p:cNvPr>
          <p:cNvSpPr>
            <a:spLocks noGrp="1" noChangeArrowheads="1"/>
          </p:cNvSpPr>
          <p:nvPr>
            <p:ph idx="1"/>
          </p:nvPr>
        </p:nvSpPr>
        <p:spPr>
          <a:xfrm>
            <a:off x="993203" y="1280541"/>
            <a:ext cx="10945812" cy="5784850"/>
          </a:xfrm>
        </p:spPr>
        <p:txBody>
          <a:bodyPr/>
          <a:lstStyle/>
          <a:p>
            <a:pPr marL="0" indent="0">
              <a:lnSpc>
                <a:spcPct val="150000"/>
              </a:lnSpc>
              <a:buNone/>
            </a:pPr>
            <a:r>
              <a:rPr lang="en-GB" altLang="x-none" sz="2400" dirty="0"/>
              <a:t>• 10 </a:t>
            </a:r>
            <a:r>
              <a:rPr lang="en-GB" altLang="x-none" sz="2400" dirty="0" err="1"/>
              <a:t>yıl</a:t>
            </a:r>
            <a:r>
              <a:rPr lang="en-GB" altLang="x-none" sz="2400" dirty="0"/>
              <a:t> </a:t>
            </a:r>
            <a:r>
              <a:rPr lang="en-GB" altLang="x-none" sz="2400" dirty="0" err="1"/>
              <a:t>sonra</a:t>
            </a:r>
            <a:r>
              <a:rPr lang="en-GB" altLang="x-none" sz="2400" dirty="0"/>
              <a:t> </a:t>
            </a:r>
            <a:r>
              <a:rPr lang="en-GB" altLang="x-none" sz="2400" dirty="0" err="1"/>
              <a:t>dünya</a:t>
            </a:r>
            <a:r>
              <a:rPr lang="en-GB" altLang="x-none" sz="2400" dirty="0"/>
              <a:t> </a:t>
            </a:r>
            <a:r>
              <a:rPr lang="en-GB" altLang="x-none" sz="2400" dirty="0" err="1"/>
              <a:t>nasıl</a:t>
            </a:r>
            <a:r>
              <a:rPr lang="en-GB" altLang="x-none" sz="2400" dirty="0"/>
              <a:t> </a:t>
            </a:r>
            <a:r>
              <a:rPr lang="en-GB" altLang="x-none" sz="2400" dirty="0" err="1"/>
              <a:t>olacak</a:t>
            </a:r>
            <a:r>
              <a:rPr lang="en-GB" altLang="x-none" sz="2400" dirty="0"/>
              <a:t>?</a:t>
            </a:r>
          </a:p>
          <a:p>
            <a:pPr marL="0" indent="0">
              <a:lnSpc>
                <a:spcPct val="150000"/>
              </a:lnSpc>
              <a:buNone/>
            </a:pPr>
            <a:r>
              <a:rPr lang="en-GB" altLang="x-none" sz="2400" dirty="0"/>
              <a:t>• </a:t>
            </a:r>
            <a:r>
              <a:rPr lang="en-GB" altLang="x-none" sz="2400" dirty="0" err="1"/>
              <a:t>Dış</a:t>
            </a:r>
            <a:r>
              <a:rPr lang="en-GB" altLang="x-none" sz="2400" dirty="0"/>
              <a:t> </a:t>
            </a:r>
            <a:r>
              <a:rPr lang="en-GB" altLang="x-none" sz="2400" dirty="0" err="1"/>
              <a:t>çevremiz</a:t>
            </a:r>
            <a:r>
              <a:rPr lang="en-GB" altLang="x-none" sz="2400" dirty="0"/>
              <a:t> 10 </a:t>
            </a:r>
            <a:r>
              <a:rPr lang="en-GB" altLang="x-none" sz="2400" dirty="0" err="1"/>
              <a:t>yıl</a:t>
            </a:r>
            <a:r>
              <a:rPr lang="en-GB" altLang="x-none" sz="2400" dirty="0"/>
              <a:t> </a:t>
            </a:r>
            <a:r>
              <a:rPr lang="en-GB" altLang="x-none" sz="2400" dirty="0" err="1"/>
              <a:t>sonra</a:t>
            </a:r>
            <a:r>
              <a:rPr lang="en-GB" altLang="x-none" sz="2400" dirty="0"/>
              <a:t> </a:t>
            </a:r>
            <a:r>
              <a:rPr lang="en-GB" altLang="x-none" sz="2400" dirty="0" err="1"/>
              <a:t>nasıl</a:t>
            </a:r>
            <a:r>
              <a:rPr lang="en-GB" altLang="x-none" sz="2400" dirty="0"/>
              <a:t> </a:t>
            </a:r>
            <a:r>
              <a:rPr lang="en-GB" altLang="x-none" sz="2400" dirty="0" err="1"/>
              <a:t>görünecek</a:t>
            </a:r>
            <a:r>
              <a:rPr lang="en-GB" altLang="x-none" sz="2400" dirty="0"/>
              <a:t>?</a:t>
            </a:r>
          </a:p>
          <a:p>
            <a:pPr marL="0" indent="0">
              <a:lnSpc>
                <a:spcPct val="150000"/>
              </a:lnSpc>
              <a:buNone/>
            </a:pPr>
            <a:r>
              <a:rPr lang="en-GB" altLang="x-none" sz="2400" dirty="0"/>
              <a:t>• </a:t>
            </a:r>
            <a:r>
              <a:rPr lang="en-GB" altLang="x-none" sz="2400" dirty="0" err="1"/>
              <a:t>Kuruluşumuz</a:t>
            </a:r>
            <a:r>
              <a:rPr lang="en-GB" altLang="x-none" sz="2400" dirty="0"/>
              <a:t> 10 </a:t>
            </a:r>
            <a:r>
              <a:rPr lang="en-GB" altLang="x-none" sz="2400" dirty="0" err="1"/>
              <a:t>yıl</a:t>
            </a:r>
            <a:r>
              <a:rPr lang="en-GB" altLang="x-none" sz="2400" dirty="0"/>
              <a:t> </a:t>
            </a:r>
            <a:r>
              <a:rPr lang="en-GB" altLang="x-none" sz="2400" dirty="0" err="1"/>
              <a:t>sonra</a:t>
            </a:r>
            <a:r>
              <a:rPr lang="en-GB" altLang="x-none" sz="2400" dirty="0"/>
              <a:t> </a:t>
            </a:r>
            <a:r>
              <a:rPr lang="en-GB" altLang="x-none" sz="2400" dirty="0" smtClean="0"/>
              <a:t>ne</a:t>
            </a:r>
            <a:r>
              <a:rPr lang="tr-TR" altLang="x-none" sz="2400" dirty="0" smtClean="0"/>
              <a:t> i</a:t>
            </a:r>
            <a:r>
              <a:rPr lang="en-GB" altLang="x-none" sz="2400" dirty="0" smtClean="0"/>
              <a:t>le </a:t>
            </a:r>
            <a:r>
              <a:rPr lang="en-GB" altLang="x-none" sz="2400" dirty="0" err="1"/>
              <a:t>uğraşmak</a:t>
            </a:r>
            <a:r>
              <a:rPr lang="en-GB" altLang="x-none" sz="2400" dirty="0"/>
              <a:t> </a:t>
            </a:r>
            <a:r>
              <a:rPr lang="en-GB" altLang="x-none" sz="2400" dirty="0" err="1"/>
              <a:t>zorunda</a:t>
            </a:r>
            <a:r>
              <a:rPr lang="en-GB" altLang="x-none" sz="2400" dirty="0"/>
              <a:t> </a:t>
            </a:r>
            <a:r>
              <a:rPr lang="en-GB" altLang="x-none" sz="2400" dirty="0" err="1"/>
              <a:t>kalacak</a:t>
            </a:r>
            <a:r>
              <a:rPr lang="en-GB" altLang="x-none" sz="2400" dirty="0"/>
              <a:t>?</a:t>
            </a:r>
          </a:p>
          <a:p>
            <a:pPr marL="0" indent="0">
              <a:lnSpc>
                <a:spcPct val="150000"/>
              </a:lnSpc>
              <a:buNone/>
            </a:pPr>
            <a:r>
              <a:rPr lang="en-GB" altLang="x-none" sz="2400" dirty="0"/>
              <a:t>• 10 </a:t>
            </a:r>
            <a:r>
              <a:rPr lang="en-GB" altLang="x-none" sz="2400" dirty="0" err="1"/>
              <a:t>yıl</a:t>
            </a:r>
            <a:r>
              <a:rPr lang="en-GB" altLang="x-none" sz="2400" dirty="0"/>
              <a:t> </a:t>
            </a:r>
            <a:r>
              <a:rPr lang="en-GB" altLang="x-none" sz="2400" dirty="0" err="1"/>
              <a:t>sonra</a:t>
            </a:r>
            <a:r>
              <a:rPr lang="en-GB" altLang="x-none" sz="2400" dirty="0"/>
              <a:t> </a:t>
            </a:r>
            <a:r>
              <a:rPr lang="en-GB" altLang="x-none" sz="2400" dirty="0" err="1"/>
              <a:t>gönüllülük</a:t>
            </a:r>
            <a:r>
              <a:rPr lang="en-GB" altLang="x-none" sz="2400" dirty="0"/>
              <a:t> </a:t>
            </a:r>
            <a:r>
              <a:rPr lang="en-GB" altLang="x-none" sz="2400" dirty="0" err="1"/>
              <a:t>ve</a:t>
            </a:r>
            <a:r>
              <a:rPr lang="en-GB" altLang="x-none" sz="2400" dirty="0"/>
              <a:t> </a:t>
            </a:r>
            <a:r>
              <a:rPr lang="tr-TR" altLang="x-none" sz="2400" dirty="0" smtClean="0"/>
              <a:t>sivil </a:t>
            </a:r>
            <a:r>
              <a:rPr lang="en-GB" altLang="x-none" sz="2400" dirty="0" err="1" smtClean="0"/>
              <a:t>toplum</a:t>
            </a:r>
            <a:r>
              <a:rPr lang="en-GB" altLang="x-none" sz="2400" dirty="0" smtClean="0"/>
              <a:t> </a:t>
            </a:r>
            <a:r>
              <a:rPr lang="en-GB" altLang="x-none" sz="2400" dirty="0" err="1"/>
              <a:t>sektörünün</a:t>
            </a:r>
            <a:r>
              <a:rPr lang="en-GB" altLang="x-none" sz="2400" dirty="0"/>
              <a:t> </a:t>
            </a:r>
            <a:r>
              <a:rPr lang="en-GB" altLang="x-none" sz="2400" dirty="0" err="1"/>
              <a:t>rolü</a:t>
            </a:r>
            <a:r>
              <a:rPr lang="en-GB" altLang="x-none" sz="2400" dirty="0"/>
              <a:t> ne </a:t>
            </a:r>
            <a:r>
              <a:rPr lang="en-GB" altLang="x-none" sz="2400" dirty="0" err="1"/>
              <a:t>olacak</a:t>
            </a:r>
            <a:r>
              <a:rPr lang="en-GB" altLang="x-none" sz="2400" dirty="0"/>
              <a:t>?</a:t>
            </a:r>
          </a:p>
          <a:p>
            <a:pPr marL="0" indent="0">
              <a:lnSpc>
                <a:spcPct val="150000"/>
              </a:lnSpc>
              <a:buNone/>
            </a:pPr>
            <a:r>
              <a:rPr lang="en-GB" altLang="x-none" sz="2400" dirty="0"/>
              <a:t>• 10 </a:t>
            </a:r>
            <a:r>
              <a:rPr lang="en-GB" altLang="x-none" sz="2400" dirty="0" err="1"/>
              <a:t>yıl</a:t>
            </a:r>
            <a:r>
              <a:rPr lang="en-GB" altLang="x-none" sz="2400" dirty="0"/>
              <a:t> </a:t>
            </a:r>
            <a:r>
              <a:rPr lang="en-GB" altLang="x-none" sz="2400" dirty="0" err="1"/>
              <a:t>sonra</a:t>
            </a:r>
            <a:r>
              <a:rPr lang="en-GB" altLang="x-none" sz="2400" dirty="0"/>
              <a:t> </a:t>
            </a:r>
            <a:r>
              <a:rPr lang="en-GB" altLang="x-none" sz="2400" dirty="0" err="1"/>
              <a:t>hükümet</a:t>
            </a:r>
            <a:r>
              <a:rPr lang="en-GB" altLang="x-none" sz="2400" dirty="0"/>
              <a:t> </a:t>
            </a:r>
            <a:r>
              <a:rPr lang="en-GB" altLang="x-none" sz="2400" dirty="0" err="1"/>
              <a:t>politikası</a:t>
            </a:r>
            <a:r>
              <a:rPr lang="en-GB" altLang="x-none" sz="2400" dirty="0"/>
              <a:t> </a:t>
            </a:r>
            <a:r>
              <a:rPr lang="en-GB" altLang="x-none" sz="2400" dirty="0" err="1"/>
              <a:t>nasıl</a:t>
            </a:r>
            <a:r>
              <a:rPr lang="en-GB" altLang="x-none" sz="2400" dirty="0"/>
              <a:t> </a:t>
            </a:r>
            <a:r>
              <a:rPr lang="en-GB" altLang="x-none" sz="2400" dirty="0" err="1"/>
              <a:t>olacak</a:t>
            </a:r>
            <a:r>
              <a:rPr lang="en-GB" altLang="x-none" sz="2400" dirty="0"/>
              <a:t>?</a:t>
            </a:r>
            <a:endParaRPr lang="x-none" altLang="x-none" dirty="0"/>
          </a:p>
        </p:txBody>
      </p:sp>
      <p:sp>
        <p:nvSpPr>
          <p:cNvPr id="4" name="Slide Number Placeholder 3">
            <a:extLst>
              <a:ext uri="{FF2B5EF4-FFF2-40B4-BE49-F238E27FC236}">
                <a16:creationId xmlns:a16="http://schemas.microsoft.com/office/drawing/2014/main" id="{3F9272D2-40E9-C34E-B332-A9B36860EF5C}"/>
              </a:ext>
            </a:extLst>
          </p:cNvPr>
          <p:cNvSpPr>
            <a:spLocks noGrp="1"/>
          </p:cNvSpPr>
          <p:nvPr>
            <p:ph type="sldNum" sz="quarter" idx="12"/>
          </p:nvPr>
        </p:nvSpPr>
        <p:spPr/>
        <p:txBody>
          <a:bodyPr/>
          <a:lstStyle/>
          <a:p>
            <a:pPr>
              <a:defRPr/>
            </a:pPr>
            <a:fld id="{2F326DF5-9D6F-EC49-BF93-EB5EDF5105FF}" type="slidenum">
              <a:rPr lang="en-US" altLang="x-none" smtClean="0"/>
              <a:pPr>
                <a:defRPr/>
              </a:pPr>
              <a:t>13</a:t>
            </a:fld>
            <a:endParaRPr lang="en-US" altLang="x-none"/>
          </a:p>
        </p:txBody>
      </p:sp>
    </p:spTree>
    <p:extLst>
      <p:ext uri="{BB962C8B-B14F-4D97-AF65-F5344CB8AC3E}">
        <p14:creationId xmlns:p14="http://schemas.microsoft.com/office/powerpoint/2010/main" val="39562817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4C46645A-2FA5-4647-8416-4404D0D9AFA5}"/>
              </a:ext>
            </a:extLst>
          </p:cNvPr>
          <p:cNvSpPr>
            <a:spLocks noGrp="1" noChangeArrowheads="1"/>
          </p:cNvSpPr>
          <p:nvPr>
            <p:ph type="title"/>
          </p:nvPr>
        </p:nvSpPr>
        <p:spPr>
          <a:xfrm>
            <a:off x="943733" y="542798"/>
            <a:ext cx="10410067" cy="615950"/>
          </a:xfrm>
        </p:spPr>
        <p:txBody>
          <a:bodyPr>
            <a:normAutofit fontScale="90000"/>
          </a:bodyPr>
          <a:lstStyle/>
          <a:p>
            <a:pPr eaLnBrk="1" hangingPunct="1"/>
            <a:r>
              <a:rPr lang="tr-TR" altLang="x-none" sz="3200" b="1" dirty="0" smtClean="0">
                <a:latin typeface="Arial" panose="020B0604020202020204" pitchFamily="34" charset="0"/>
                <a:cs typeface="Arial" panose="020B0604020202020204" pitchFamily="34" charset="0"/>
              </a:rPr>
              <a:t>Kritik Soruyu Belirleme – Dolaylı ve Spesifik Sorular</a:t>
            </a:r>
            <a:r>
              <a:rPr lang="x-none" altLang="x-none" sz="3200" b="1" dirty="0">
                <a:latin typeface="Arial" panose="020B0604020202020204" pitchFamily="34" charset="0"/>
                <a:cs typeface="Arial" panose="020B0604020202020204" pitchFamily="34" charset="0"/>
              </a:rPr>
              <a:t/>
            </a:r>
            <a:br>
              <a:rPr lang="x-none" altLang="x-none" sz="3200" b="1" dirty="0">
                <a:latin typeface="Arial" panose="020B0604020202020204" pitchFamily="34" charset="0"/>
                <a:cs typeface="Arial" panose="020B0604020202020204" pitchFamily="34" charset="0"/>
              </a:rPr>
            </a:br>
            <a:endParaRPr lang="x-none" altLang="x-none" sz="3200" b="1" dirty="0">
              <a:latin typeface="Arial" panose="020B0604020202020204" pitchFamily="34" charset="0"/>
              <a:cs typeface="Arial" panose="020B0604020202020204" pitchFamily="34" charset="0"/>
            </a:endParaRPr>
          </a:p>
        </p:txBody>
      </p:sp>
      <p:sp>
        <p:nvSpPr>
          <p:cNvPr id="41986" name="Content Placeholder 2">
            <a:extLst>
              <a:ext uri="{FF2B5EF4-FFF2-40B4-BE49-F238E27FC236}">
                <a16:creationId xmlns:a16="http://schemas.microsoft.com/office/drawing/2014/main" id="{92447C4A-AFA6-FD40-A6BC-EEC712879AB6}"/>
              </a:ext>
            </a:extLst>
          </p:cNvPr>
          <p:cNvSpPr>
            <a:spLocks noGrp="1" noChangeArrowheads="1"/>
          </p:cNvSpPr>
          <p:nvPr>
            <p:ph idx="1"/>
          </p:nvPr>
        </p:nvSpPr>
        <p:spPr>
          <a:xfrm>
            <a:off x="943733" y="1253109"/>
            <a:ext cx="10945812" cy="5784850"/>
          </a:xfrm>
        </p:spPr>
        <p:txBody>
          <a:bodyPr/>
          <a:lstStyle/>
          <a:p>
            <a:pPr marL="0" indent="0">
              <a:lnSpc>
                <a:spcPct val="150000"/>
              </a:lnSpc>
              <a:buNone/>
            </a:pPr>
            <a:r>
              <a:rPr lang="en-GB" altLang="x-none" sz="2400" dirty="0"/>
              <a:t>• 10 </a:t>
            </a:r>
            <a:r>
              <a:rPr lang="en-GB" altLang="x-none" sz="2400" dirty="0" err="1"/>
              <a:t>yıl</a:t>
            </a:r>
            <a:r>
              <a:rPr lang="en-GB" altLang="x-none" sz="2400" dirty="0"/>
              <a:t> </a:t>
            </a:r>
            <a:r>
              <a:rPr lang="en-GB" altLang="x-none" sz="2400" dirty="0" err="1"/>
              <a:t>sonra</a:t>
            </a:r>
            <a:r>
              <a:rPr lang="en-GB" altLang="x-none" sz="2400" dirty="0"/>
              <a:t> </a:t>
            </a:r>
            <a:r>
              <a:rPr lang="en-GB" altLang="x-none" sz="2400" dirty="0" err="1"/>
              <a:t>hizmet</a:t>
            </a:r>
            <a:r>
              <a:rPr lang="en-GB" altLang="x-none" sz="2400" dirty="0"/>
              <a:t> </a:t>
            </a:r>
            <a:r>
              <a:rPr lang="en-GB" altLang="x-none" sz="2400" dirty="0" err="1"/>
              <a:t>kullanıcılarımızın</a:t>
            </a:r>
            <a:r>
              <a:rPr lang="en-GB" altLang="x-none" sz="2400" dirty="0"/>
              <a:t> </a:t>
            </a:r>
            <a:r>
              <a:rPr lang="en-GB" altLang="x-none" sz="2400" dirty="0" err="1"/>
              <a:t>ihtiyaç</a:t>
            </a:r>
            <a:r>
              <a:rPr lang="en-GB" altLang="x-none" sz="2400" dirty="0"/>
              <a:t> </a:t>
            </a:r>
            <a:r>
              <a:rPr lang="en-GB" altLang="x-none" sz="2400" dirty="0" err="1"/>
              <a:t>ve</a:t>
            </a:r>
            <a:r>
              <a:rPr lang="en-GB" altLang="x-none" sz="2400" dirty="0"/>
              <a:t> </a:t>
            </a:r>
            <a:r>
              <a:rPr lang="en-GB" altLang="x-none" sz="2400" dirty="0" err="1"/>
              <a:t>beklentileri</a:t>
            </a:r>
            <a:r>
              <a:rPr lang="en-GB" altLang="x-none" sz="2400" dirty="0"/>
              <a:t> ne </a:t>
            </a:r>
            <a:r>
              <a:rPr lang="en-GB" altLang="x-none" sz="2400" dirty="0" err="1"/>
              <a:t>olacak</a:t>
            </a:r>
            <a:r>
              <a:rPr lang="en-GB" altLang="x-none" sz="2400" dirty="0"/>
              <a:t>?</a:t>
            </a:r>
          </a:p>
          <a:p>
            <a:pPr marL="0" indent="0">
              <a:lnSpc>
                <a:spcPct val="150000"/>
              </a:lnSpc>
              <a:buNone/>
            </a:pPr>
            <a:r>
              <a:rPr lang="en-GB" altLang="x-none" sz="2400" dirty="0"/>
              <a:t>• 10 </a:t>
            </a:r>
            <a:r>
              <a:rPr lang="en-GB" altLang="x-none" sz="2400" dirty="0" err="1"/>
              <a:t>yıl</a:t>
            </a:r>
            <a:r>
              <a:rPr lang="en-GB" altLang="x-none" sz="2400" dirty="0"/>
              <a:t> </a:t>
            </a:r>
            <a:r>
              <a:rPr lang="en-GB" altLang="x-none" sz="2400" dirty="0" err="1"/>
              <a:t>sonra</a:t>
            </a:r>
            <a:r>
              <a:rPr lang="en-GB" altLang="x-none" sz="2400" dirty="0"/>
              <a:t> </a:t>
            </a:r>
            <a:r>
              <a:rPr lang="en-GB" altLang="x-none" sz="2400" dirty="0" err="1"/>
              <a:t>finansman</a:t>
            </a:r>
            <a:r>
              <a:rPr lang="en-GB" altLang="x-none" sz="2400" dirty="0"/>
              <a:t> </a:t>
            </a:r>
            <a:r>
              <a:rPr lang="en-GB" altLang="x-none" sz="2400" dirty="0" err="1"/>
              <a:t>durumu</a:t>
            </a:r>
            <a:r>
              <a:rPr lang="en-GB" altLang="x-none" sz="2400" dirty="0"/>
              <a:t> </a:t>
            </a:r>
            <a:r>
              <a:rPr lang="en-GB" altLang="x-none" sz="2400" dirty="0" err="1"/>
              <a:t>nasıl</a:t>
            </a:r>
            <a:r>
              <a:rPr lang="en-GB" altLang="x-none" sz="2400" dirty="0"/>
              <a:t> </a:t>
            </a:r>
            <a:r>
              <a:rPr lang="en-GB" altLang="x-none" sz="2400" dirty="0" err="1"/>
              <a:t>olacak</a:t>
            </a:r>
            <a:r>
              <a:rPr lang="en-GB" altLang="x-none" sz="2400" dirty="0"/>
              <a:t>?</a:t>
            </a:r>
          </a:p>
          <a:p>
            <a:pPr marL="0" indent="0">
              <a:lnSpc>
                <a:spcPct val="150000"/>
              </a:lnSpc>
              <a:buNone/>
            </a:pPr>
            <a:r>
              <a:rPr lang="en-GB" altLang="x-none" sz="2400" dirty="0"/>
              <a:t>• 10 </a:t>
            </a:r>
            <a:r>
              <a:rPr lang="en-GB" altLang="x-none" sz="2400" dirty="0" err="1"/>
              <a:t>yıl</a:t>
            </a:r>
            <a:r>
              <a:rPr lang="en-GB" altLang="x-none" sz="2400" dirty="0"/>
              <a:t> </a:t>
            </a:r>
            <a:r>
              <a:rPr lang="en-GB" altLang="x-none" sz="2400" dirty="0" err="1"/>
              <a:t>sonra</a:t>
            </a:r>
            <a:r>
              <a:rPr lang="en-GB" altLang="x-none" sz="2400" dirty="0"/>
              <a:t> </a:t>
            </a:r>
            <a:r>
              <a:rPr lang="en-GB" altLang="x-none" sz="2400" dirty="0" err="1"/>
              <a:t>hangi</a:t>
            </a:r>
            <a:r>
              <a:rPr lang="en-GB" altLang="x-none" sz="2400" dirty="0"/>
              <a:t> </a:t>
            </a:r>
            <a:r>
              <a:rPr lang="en-GB" altLang="x-none" sz="2400" dirty="0" err="1"/>
              <a:t>hizmetlere</a:t>
            </a:r>
            <a:r>
              <a:rPr lang="en-GB" altLang="x-none" sz="2400" dirty="0"/>
              <a:t> </a:t>
            </a:r>
            <a:r>
              <a:rPr lang="en-GB" altLang="x-none" sz="2400" dirty="0" err="1"/>
              <a:t>ihtiyaç</a:t>
            </a:r>
            <a:r>
              <a:rPr lang="en-GB" altLang="x-none" sz="2400" dirty="0"/>
              <a:t> </a:t>
            </a:r>
            <a:r>
              <a:rPr lang="en-GB" altLang="x-none" sz="2400" dirty="0" err="1"/>
              <a:t>duyulacak</a:t>
            </a:r>
            <a:r>
              <a:rPr lang="en-GB" altLang="x-none" sz="2400" dirty="0"/>
              <a:t>?</a:t>
            </a:r>
          </a:p>
          <a:p>
            <a:pPr marL="0" indent="0">
              <a:lnSpc>
                <a:spcPct val="150000"/>
              </a:lnSpc>
              <a:buNone/>
            </a:pPr>
            <a:r>
              <a:rPr lang="en-GB" altLang="x-none" sz="2400" dirty="0"/>
              <a:t>• </a:t>
            </a:r>
            <a:r>
              <a:rPr lang="en-GB" altLang="x-none" sz="2400" dirty="0" err="1"/>
              <a:t>Özel</a:t>
            </a:r>
            <a:r>
              <a:rPr lang="en-GB" altLang="x-none" sz="2400" dirty="0"/>
              <a:t> </a:t>
            </a:r>
            <a:r>
              <a:rPr lang="en-GB" altLang="x-none" sz="2400" dirty="0" err="1" smtClean="0"/>
              <a:t>sektör</a:t>
            </a:r>
            <a:r>
              <a:rPr lang="tr-TR" altLang="x-none" sz="2400" dirty="0" smtClean="0"/>
              <a:t> (bir rakip olarak)</a:t>
            </a:r>
            <a:r>
              <a:rPr lang="en-GB" altLang="x-none" sz="2400" dirty="0" smtClean="0"/>
              <a:t> </a:t>
            </a:r>
            <a:r>
              <a:rPr lang="en-GB" altLang="x-none" sz="2400" dirty="0"/>
              <a:t>10 </a:t>
            </a:r>
            <a:r>
              <a:rPr lang="en-GB" altLang="x-none" sz="2400" dirty="0" err="1"/>
              <a:t>yıl</a:t>
            </a:r>
            <a:r>
              <a:rPr lang="en-GB" altLang="x-none" sz="2400" dirty="0"/>
              <a:t> </a:t>
            </a:r>
            <a:r>
              <a:rPr lang="en-GB" altLang="x-none" sz="2400" dirty="0" err="1"/>
              <a:t>sonra</a:t>
            </a:r>
            <a:r>
              <a:rPr lang="en-GB" altLang="x-none" sz="2400" dirty="0"/>
              <a:t> </a:t>
            </a:r>
            <a:r>
              <a:rPr lang="en-GB" altLang="x-none" sz="2400" dirty="0" err="1"/>
              <a:t>hangi</a:t>
            </a:r>
            <a:r>
              <a:rPr lang="en-GB" altLang="x-none" sz="2400" dirty="0"/>
              <a:t> </a:t>
            </a:r>
            <a:r>
              <a:rPr lang="en-GB" altLang="x-none" sz="2400" dirty="0" err="1"/>
              <a:t>hizmetleri</a:t>
            </a:r>
            <a:r>
              <a:rPr lang="en-GB" altLang="x-none" sz="2400" dirty="0"/>
              <a:t> </a:t>
            </a:r>
            <a:r>
              <a:rPr lang="en-GB" altLang="x-none" sz="2400" dirty="0" err="1"/>
              <a:t>sunacak</a:t>
            </a:r>
            <a:r>
              <a:rPr lang="en-GB" altLang="x-none" sz="2400" dirty="0"/>
              <a:t>?</a:t>
            </a:r>
          </a:p>
          <a:p>
            <a:pPr marL="0" indent="0">
              <a:lnSpc>
                <a:spcPct val="150000"/>
              </a:lnSpc>
              <a:buNone/>
            </a:pPr>
            <a:r>
              <a:rPr lang="en-GB" altLang="x-none" sz="2400" dirty="0"/>
              <a:t>• 10 </a:t>
            </a:r>
            <a:r>
              <a:rPr lang="en-GB" altLang="x-none" sz="2400" dirty="0" err="1"/>
              <a:t>yıl</a:t>
            </a:r>
            <a:r>
              <a:rPr lang="en-GB" altLang="x-none" sz="2400" dirty="0"/>
              <a:t> </a:t>
            </a:r>
            <a:r>
              <a:rPr lang="en-GB" altLang="x-none" sz="2400" dirty="0" err="1"/>
              <a:t>sonra</a:t>
            </a:r>
            <a:r>
              <a:rPr lang="en-GB" altLang="x-none" sz="2400" dirty="0"/>
              <a:t> </a:t>
            </a:r>
            <a:r>
              <a:rPr lang="tr-TR" altLang="x-none" sz="2400" dirty="0" smtClean="0"/>
              <a:t>STK’lar</a:t>
            </a:r>
            <a:r>
              <a:rPr lang="en-GB" altLang="x-none" sz="2400" dirty="0" smtClean="0"/>
              <a:t> </a:t>
            </a:r>
            <a:r>
              <a:rPr lang="en-GB" altLang="x-none" sz="2400" dirty="0" err="1"/>
              <a:t>nasıl</a:t>
            </a:r>
            <a:r>
              <a:rPr lang="en-GB" altLang="x-none" sz="2400" dirty="0"/>
              <a:t> </a:t>
            </a:r>
            <a:r>
              <a:rPr lang="en-GB" altLang="x-none" sz="2400" dirty="0" err="1"/>
              <a:t>görünecek</a:t>
            </a:r>
            <a:r>
              <a:rPr lang="en-GB" altLang="x-none" sz="2400" dirty="0"/>
              <a:t>?</a:t>
            </a:r>
            <a:endParaRPr lang="x-none" altLang="x-none" dirty="0"/>
          </a:p>
        </p:txBody>
      </p:sp>
      <p:sp>
        <p:nvSpPr>
          <p:cNvPr id="4" name="Slide Number Placeholder 3">
            <a:extLst>
              <a:ext uri="{FF2B5EF4-FFF2-40B4-BE49-F238E27FC236}">
                <a16:creationId xmlns:a16="http://schemas.microsoft.com/office/drawing/2014/main" id="{3F9272D2-40E9-C34E-B332-A9B36860EF5C}"/>
              </a:ext>
            </a:extLst>
          </p:cNvPr>
          <p:cNvSpPr>
            <a:spLocks noGrp="1"/>
          </p:cNvSpPr>
          <p:nvPr>
            <p:ph type="sldNum" sz="quarter" idx="12"/>
          </p:nvPr>
        </p:nvSpPr>
        <p:spPr/>
        <p:txBody>
          <a:bodyPr/>
          <a:lstStyle/>
          <a:p>
            <a:pPr>
              <a:defRPr/>
            </a:pPr>
            <a:fld id="{2F326DF5-9D6F-EC49-BF93-EB5EDF5105FF}" type="slidenum">
              <a:rPr lang="en-US" altLang="x-none" smtClean="0"/>
              <a:pPr>
                <a:defRPr/>
              </a:pPr>
              <a:t>14</a:t>
            </a:fld>
            <a:endParaRPr lang="en-US" altLang="x-none"/>
          </a:p>
        </p:txBody>
      </p:sp>
    </p:spTree>
    <p:extLst>
      <p:ext uri="{BB962C8B-B14F-4D97-AF65-F5344CB8AC3E}">
        <p14:creationId xmlns:p14="http://schemas.microsoft.com/office/powerpoint/2010/main" val="209372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64085759-B4BE-A642-85E8-5128DA119BD4}"/>
              </a:ext>
            </a:extLst>
          </p:cNvPr>
          <p:cNvSpPr>
            <a:spLocks noGrp="1" noChangeArrowheads="1"/>
          </p:cNvSpPr>
          <p:nvPr>
            <p:ph type="title"/>
          </p:nvPr>
        </p:nvSpPr>
        <p:spPr>
          <a:xfrm>
            <a:off x="979677" y="378142"/>
            <a:ext cx="10004425" cy="614362"/>
          </a:xfrm>
        </p:spPr>
        <p:txBody>
          <a:bodyPr>
            <a:normAutofit/>
          </a:bodyPr>
          <a:lstStyle/>
          <a:p>
            <a:pPr eaLnBrk="1" hangingPunct="1"/>
            <a:r>
              <a:rPr lang="tr-TR" altLang="x-none" sz="3200" b="1" dirty="0" smtClean="0">
                <a:latin typeface="Arial" panose="020B0604020202020204" pitchFamily="34" charset="0"/>
                <a:cs typeface="Arial" panose="020B0604020202020204" pitchFamily="34" charset="0"/>
              </a:rPr>
              <a:t>Kritik Çalışma Alanlarını Belirlemenin Önemi</a:t>
            </a:r>
            <a:endParaRPr lang="x-none" altLang="x-none" sz="2800" b="1" dirty="0">
              <a:latin typeface="Arial" panose="020B0604020202020204" pitchFamily="34" charset="0"/>
              <a:cs typeface="Arial" panose="020B0604020202020204" pitchFamily="34" charset="0"/>
            </a:endParaRPr>
          </a:p>
        </p:txBody>
      </p:sp>
      <p:sp>
        <p:nvSpPr>
          <p:cNvPr id="44034" name="Content Placeholder 2">
            <a:extLst>
              <a:ext uri="{FF2B5EF4-FFF2-40B4-BE49-F238E27FC236}">
                <a16:creationId xmlns:a16="http://schemas.microsoft.com/office/drawing/2014/main" id="{D907798C-1E24-8D4B-BF82-62928B6AB2DB}"/>
              </a:ext>
            </a:extLst>
          </p:cNvPr>
          <p:cNvSpPr>
            <a:spLocks noGrp="1" noChangeArrowheads="1"/>
          </p:cNvSpPr>
          <p:nvPr>
            <p:ph idx="1"/>
          </p:nvPr>
        </p:nvSpPr>
        <p:spPr>
          <a:xfrm>
            <a:off x="979677" y="1203960"/>
            <a:ext cx="9807575" cy="5458778"/>
          </a:xfrm>
        </p:spPr>
        <p:txBody>
          <a:bodyPr>
            <a:normAutofit fontScale="85000" lnSpcReduction="10000"/>
          </a:bodyPr>
          <a:lstStyle/>
          <a:p>
            <a:pPr>
              <a:lnSpc>
                <a:spcPct val="120000"/>
              </a:lnSpc>
            </a:pPr>
            <a:r>
              <a:rPr lang="tr-TR" altLang="x-none" dirty="0" smtClean="0"/>
              <a:t>Yerel yönetimlerde reform – ortak yönetim, </a:t>
            </a:r>
            <a:r>
              <a:rPr lang="tr-TR" altLang="x-none" dirty="0" smtClean="0"/>
              <a:t>yönetişim,</a:t>
            </a:r>
            <a:endParaRPr lang="tr-TR" altLang="x-none" dirty="0" smtClean="0"/>
          </a:p>
          <a:p>
            <a:pPr>
              <a:lnSpc>
                <a:spcPct val="120000"/>
              </a:lnSpc>
            </a:pPr>
            <a:r>
              <a:rPr lang="tr-TR" altLang="x-none" dirty="0" smtClean="0"/>
              <a:t>Göç,</a:t>
            </a:r>
            <a:endParaRPr lang="tr-TR" altLang="x-none" dirty="0" smtClean="0"/>
          </a:p>
          <a:p>
            <a:pPr>
              <a:lnSpc>
                <a:spcPct val="120000"/>
              </a:lnSpc>
            </a:pPr>
            <a:r>
              <a:rPr lang="tr-TR" altLang="x-none" dirty="0" smtClean="0"/>
              <a:t>Eşitsizlikler ve sosyal </a:t>
            </a:r>
            <a:r>
              <a:rPr lang="tr-TR" altLang="x-none" dirty="0" smtClean="0"/>
              <a:t>ayrımcılık,</a:t>
            </a:r>
            <a:endParaRPr lang="tr-TR" altLang="x-none" dirty="0" smtClean="0"/>
          </a:p>
          <a:p>
            <a:pPr>
              <a:lnSpc>
                <a:spcPct val="120000"/>
              </a:lnSpc>
            </a:pPr>
            <a:r>
              <a:rPr lang="tr-TR" altLang="x-none" dirty="0" smtClean="0"/>
              <a:t>Değişen </a:t>
            </a:r>
            <a:r>
              <a:rPr lang="tr-TR" altLang="x-none" dirty="0" smtClean="0"/>
              <a:t>medya,</a:t>
            </a:r>
            <a:endParaRPr lang="tr-TR" altLang="x-none" dirty="0" smtClean="0"/>
          </a:p>
          <a:p>
            <a:pPr>
              <a:lnSpc>
                <a:spcPct val="120000"/>
              </a:lnSpc>
            </a:pPr>
            <a:r>
              <a:rPr lang="tr-TR" altLang="x-none" dirty="0" smtClean="0"/>
              <a:t>Yaşlanan </a:t>
            </a:r>
            <a:r>
              <a:rPr lang="tr-TR" altLang="x-none" dirty="0" smtClean="0"/>
              <a:t>nüfus,</a:t>
            </a:r>
            <a:endParaRPr lang="tr-TR" altLang="x-none" dirty="0" smtClean="0"/>
          </a:p>
          <a:p>
            <a:pPr>
              <a:lnSpc>
                <a:spcPct val="120000"/>
              </a:lnSpc>
            </a:pPr>
            <a:r>
              <a:rPr lang="tr-TR" altLang="x-none" dirty="0" smtClean="0"/>
              <a:t>Artan </a:t>
            </a:r>
            <a:r>
              <a:rPr lang="tr-TR" altLang="x-none" dirty="0" err="1" smtClean="0"/>
              <a:t>mobilite</a:t>
            </a:r>
            <a:r>
              <a:rPr lang="tr-TR" altLang="x-none" dirty="0" smtClean="0"/>
              <a:t>,</a:t>
            </a:r>
            <a:endParaRPr lang="tr-TR" altLang="x-none" dirty="0" smtClean="0"/>
          </a:p>
          <a:p>
            <a:pPr>
              <a:lnSpc>
                <a:spcPct val="120000"/>
              </a:lnSpc>
            </a:pPr>
            <a:r>
              <a:rPr lang="tr-TR" altLang="x-none" dirty="0" smtClean="0"/>
              <a:t>Sektör girdi ve çıktılarında </a:t>
            </a:r>
            <a:r>
              <a:rPr lang="tr-TR" altLang="x-none" dirty="0" smtClean="0"/>
              <a:t>değişim,</a:t>
            </a:r>
            <a:endParaRPr lang="tr-TR" altLang="x-none" dirty="0" smtClean="0"/>
          </a:p>
          <a:p>
            <a:pPr>
              <a:lnSpc>
                <a:spcPct val="120000"/>
              </a:lnSpc>
            </a:pPr>
            <a:r>
              <a:rPr lang="tr-TR" altLang="x-none" dirty="0" smtClean="0"/>
              <a:t>Kamu ve sivil toplum sektörü tarafından sunulan hizmetlerin </a:t>
            </a:r>
            <a:r>
              <a:rPr lang="tr-TR" altLang="x-none" dirty="0" smtClean="0"/>
              <a:t>kişiselleşmesi,</a:t>
            </a:r>
            <a:endParaRPr lang="tr-TR" altLang="x-none" dirty="0" smtClean="0"/>
          </a:p>
          <a:p>
            <a:pPr>
              <a:lnSpc>
                <a:spcPct val="120000"/>
              </a:lnSpc>
            </a:pPr>
            <a:r>
              <a:rPr lang="tr-TR" altLang="x-none" dirty="0" smtClean="0"/>
              <a:t>Bireysel hizmet havuzlarının </a:t>
            </a:r>
            <a:r>
              <a:rPr lang="tr-TR" altLang="x-none" dirty="0" smtClean="0"/>
              <a:t>oluşturulması,</a:t>
            </a:r>
            <a:endParaRPr lang="tr-TR" altLang="x-none" dirty="0" smtClean="0"/>
          </a:p>
          <a:p>
            <a:pPr>
              <a:lnSpc>
                <a:spcPct val="120000"/>
              </a:lnSpc>
            </a:pPr>
            <a:r>
              <a:rPr lang="tr-TR" altLang="x-none" dirty="0" smtClean="0"/>
              <a:t>Alternatif PESTLE </a:t>
            </a:r>
            <a:r>
              <a:rPr lang="tr-TR" altLang="x-none" dirty="0" smtClean="0"/>
              <a:t>analizi.</a:t>
            </a:r>
            <a:endParaRPr lang="x-none" altLang="x-none" dirty="0"/>
          </a:p>
        </p:txBody>
      </p:sp>
      <p:sp>
        <p:nvSpPr>
          <p:cNvPr id="4" name="Slide Number Placeholder 3">
            <a:extLst>
              <a:ext uri="{FF2B5EF4-FFF2-40B4-BE49-F238E27FC236}">
                <a16:creationId xmlns:a16="http://schemas.microsoft.com/office/drawing/2014/main" id="{E8B8298F-57A2-8E46-9DC9-235E83BB22C9}"/>
              </a:ext>
            </a:extLst>
          </p:cNvPr>
          <p:cNvSpPr>
            <a:spLocks noGrp="1"/>
          </p:cNvSpPr>
          <p:nvPr>
            <p:ph type="sldNum" sz="quarter" idx="12"/>
          </p:nvPr>
        </p:nvSpPr>
        <p:spPr/>
        <p:txBody>
          <a:bodyPr/>
          <a:lstStyle/>
          <a:p>
            <a:pPr>
              <a:defRPr/>
            </a:pPr>
            <a:fld id="{30FF1B4C-412D-FF4D-8918-91CE828A69D1}" type="slidenum">
              <a:rPr lang="en-US" altLang="x-none" smtClean="0"/>
              <a:pPr>
                <a:defRPr/>
              </a:pPr>
              <a:t>15</a:t>
            </a:fld>
            <a:endParaRPr lang="en-US" altLang="x-none"/>
          </a:p>
        </p:txBody>
      </p:sp>
    </p:spTree>
    <p:extLst>
      <p:ext uri="{BB962C8B-B14F-4D97-AF65-F5344CB8AC3E}">
        <p14:creationId xmlns:p14="http://schemas.microsoft.com/office/powerpoint/2010/main" val="2865094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58E428A2-E4D3-EB4F-ACFF-24EBD2A90733}"/>
              </a:ext>
            </a:extLst>
          </p:cNvPr>
          <p:cNvSpPr>
            <a:spLocks noGrp="1" noChangeArrowheads="1"/>
          </p:cNvSpPr>
          <p:nvPr>
            <p:ph type="title"/>
          </p:nvPr>
        </p:nvSpPr>
        <p:spPr>
          <a:xfrm>
            <a:off x="2835910" y="196851"/>
            <a:ext cx="7886700" cy="614362"/>
          </a:xfrm>
        </p:spPr>
        <p:txBody>
          <a:bodyPr>
            <a:normAutofit/>
          </a:bodyPr>
          <a:lstStyle/>
          <a:p>
            <a:pPr eaLnBrk="1" hangingPunct="1"/>
            <a:r>
              <a:rPr lang="x-none" altLang="x-none" sz="3200" b="1" dirty="0" smtClean="0">
                <a:latin typeface="Arial" panose="020B0604020202020204" pitchFamily="34" charset="0"/>
                <a:cs typeface="Arial" panose="020B0604020202020204" pitchFamily="34" charset="0"/>
              </a:rPr>
              <a:t>S</a:t>
            </a:r>
            <a:r>
              <a:rPr lang="tr-TR" altLang="x-none" sz="3200" b="1" dirty="0" err="1" smtClean="0">
                <a:latin typeface="Arial" panose="020B0604020202020204" pitchFamily="34" charset="0"/>
                <a:cs typeface="Arial" panose="020B0604020202020204" pitchFamily="34" charset="0"/>
              </a:rPr>
              <a:t>enaryo</a:t>
            </a:r>
            <a:r>
              <a:rPr lang="tr-TR" altLang="x-none" sz="3200" b="1" dirty="0" smtClean="0">
                <a:latin typeface="Arial" panose="020B0604020202020204" pitchFamily="34" charset="0"/>
                <a:cs typeface="Arial" panose="020B0604020202020204" pitchFamily="34" charset="0"/>
              </a:rPr>
              <a:t> </a:t>
            </a:r>
            <a:r>
              <a:rPr lang="tr-TR" altLang="x-none" sz="3200" b="1" dirty="0" err="1" smtClean="0">
                <a:latin typeface="Arial" panose="020B0604020202020204" pitchFamily="34" charset="0"/>
                <a:cs typeface="Arial" panose="020B0604020202020204" pitchFamily="34" charset="0"/>
              </a:rPr>
              <a:t>Önceliklendirme</a:t>
            </a:r>
            <a:endParaRPr lang="x-none" altLang="x-none" sz="2800" b="1" dirty="0">
              <a:latin typeface="Arial" panose="020B0604020202020204" pitchFamily="34" charset="0"/>
              <a:cs typeface="Arial" panose="020B0604020202020204" pitchFamily="34" charset="0"/>
            </a:endParaRPr>
          </a:p>
        </p:txBody>
      </p:sp>
      <p:graphicFrame>
        <p:nvGraphicFramePr>
          <p:cNvPr id="3" name="İçerik Yer Tutucusu 2"/>
          <p:cNvGraphicFramePr>
            <a:graphicFrameLocks noGrp="1"/>
          </p:cNvGraphicFramePr>
          <p:nvPr>
            <p:ph idx="1"/>
            <p:extLst>
              <p:ext uri="{D42A27DB-BD31-4B8C-83A1-F6EECF244321}">
                <p14:modId xmlns:p14="http://schemas.microsoft.com/office/powerpoint/2010/main" val="3868548879"/>
              </p:ext>
            </p:extLst>
          </p:nvPr>
        </p:nvGraphicFramePr>
        <p:xfrm>
          <a:off x="549275" y="1066800"/>
          <a:ext cx="9867900" cy="5595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F3DAD0C0-15E2-874C-9258-631382FF1DDF}"/>
              </a:ext>
            </a:extLst>
          </p:cNvPr>
          <p:cNvSpPr>
            <a:spLocks noGrp="1"/>
          </p:cNvSpPr>
          <p:nvPr>
            <p:ph type="sldNum" sz="quarter" idx="12"/>
          </p:nvPr>
        </p:nvSpPr>
        <p:spPr/>
        <p:txBody>
          <a:bodyPr/>
          <a:lstStyle/>
          <a:p>
            <a:pPr>
              <a:defRPr/>
            </a:pPr>
            <a:fld id="{F0A78CD6-5F79-DB45-8309-E06F2A548E69}" type="slidenum">
              <a:rPr lang="en-US" altLang="x-none" smtClean="0"/>
              <a:pPr>
                <a:defRPr/>
              </a:pPr>
              <a:t>16</a:t>
            </a:fld>
            <a:endParaRPr lang="en-US" altLang="x-none"/>
          </a:p>
        </p:txBody>
      </p:sp>
    </p:spTree>
    <p:extLst>
      <p:ext uri="{BB962C8B-B14F-4D97-AF65-F5344CB8AC3E}">
        <p14:creationId xmlns:p14="http://schemas.microsoft.com/office/powerpoint/2010/main" val="33043450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7118AE7B-DA3E-514B-A88F-8981951A3075}"/>
              </a:ext>
            </a:extLst>
          </p:cNvPr>
          <p:cNvSpPr>
            <a:spLocks noGrp="1" noChangeArrowheads="1"/>
          </p:cNvSpPr>
          <p:nvPr>
            <p:ph type="title"/>
          </p:nvPr>
        </p:nvSpPr>
        <p:spPr>
          <a:xfrm>
            <a:off x="1122426" y="300830"/>
            <a:ext cx="7886700" cy="760413"/>
          </a:xfrm>
        </p:spPr>
        <p:txBody>
          <a:bodyPr>
            <a:normAutofit fontScale="90000"/>
          </a:bodyPr>
          <a:lstStyle/>
          <a:p>
            <a:pPr eaLnBrk="1" hangingPunct="1"/>
            <a:r>
              <a:rPr lang="tr-TR" altLang="x-none" sz="3200" b="1" dirty="0" smtClean="0">
                <a:latin typeface="Arial" panose="020B0604020202020204" pitchFamily="34" charset="0"/>
                <a:cs typeface="Arial" panose="020B0604020202020204" pitchFamily="34" charset="0"/>
              </a:rPr>
              <a:t>Hikaye Oluşturmada Alt Başlıklar Sunma</a:t>
            </a:r>
            <a:endParaRPr lang="x-none" altLang="x-none" sz="3200" b="1" dirty="0">
              <a:latin typeface="Arial" panose="020B0604020202020204" pitchFamily="34" charset="0"/>
              <a:cs typeface="Arial" panose="020B0604020202020204" pitchFamily="34" charset="0"/>
            </a:endParaRPr>
          </a:p>
        </p:txBody>
      </p:sp>
      <p:sp>
        <p:nvSpPr>
          <p:cNvPr id="46082" name="Content Placeholder 2">
            <a:extLst>
              <a:ext uri="{FF2B5EF4-FFF2-40B4-BE49-F238E27FC236}">
                <a16:creationId xmlns:a16="http://schemas.microsoft.com/office/drawing/2014/main" id="{13BE5536-9F8E-A740-B14B-EE9FCCCE08D2}"/>
              </a:ext>
            </a:extLst>
          </p:cNvPr>
          <p:cNvSpPr>
            <a:spLocks noGrp="1" noChangeArrowheads="1"/>
          </p:cNvSpPr>
          <p:nvPr>
            <p:ph idx="1"/>
          </p:nvPr>
        </p:nvSpPr>
        <p:spPr>
          <a:xfrm>
            <a:off x="1082040" y="1615440"/>
            <a:ext cx="11109960" cy="4561523"/>
          </a:xfrm>
        </p:spPr>
        <p:txBody>
          <a:bodyPr/>
          <a:lstStyle/>
          <a:p>
            <a:r>
              <a:rPr lang="tr-TR" altLang="x-none" dirty="0" smtClean="0"/>
              <a:t>Fonlama</a:t>
            </a:r>
          </a:p>
          <a:p>
            <a:r>
              <a:rPr lang="tr-TR" altLang="x-none" dirty="0" smtClean="0"/>
              <a:t>Önemli dış paydaşlar</a:t>
            </a:r>
          </a:p>
          <a:p>
            <a:r>
              <a:rPr lang="tr-TR" altLang="x-none" dirty="0" smtClean="0"/>
              <a:t>Altyapı</a:t>
            </a:r>
          </a:p>
          <a:p>
            <a:r>
              <a:rPr lang="tr-TR" altLang="x-none" dirty="0" smtClean="0"/>
              <a:t>İnsan kaynakları</a:t>
            </a:r>
          </a:p>
          <a:p>
            <a:r>
              <a:rPr lang="tr-TR" altLang="x-none" dirty="0" smtClean="0"/>
              <a:t>Teknoloji</a:t>
            </a:r>
          </a:p>
          <a:p>
            <a:r>
              <a:rPr lang="tr-TR" altLang="x-none" dirty="0" smtClean="0"/>
              <a:t>Çevre</a:t>
            </a:r>
          </a:p>
          <a:p>
            <a:r>
              <a:rPr lang="tr-TR" altLang="x-none" dirty="0" smtClean="0"/>
              <a:t>Strateji</a:t>
            </a:r>
          </a:p>
          <a:p>
            <a:r>
              <a:rPr lang="tr-TR" altLang="x-none" dirty="0" smtClean="0"/>
              <a:t>Hizmet </a:t>
            </a:r>
            <a:r>
              <a:rPr lang="tr-TR" altLang="x-none" dirty="0" err="1" smtClean="0"/>
              <a:t>portfolyosu</a:t>
            </a:r>
            <a:endParaRPr lang="x-none" altLang="x-none" dirty="0"/>
          </a:p>
        </p:txBody>
      </p:sp>
      <p:sp>
        <p:nvSpPr>
          <p:cNvPr id="4" name="Slide Number Placeholder 3">
            <a:extLst>
              <a:ext uri="{FF2B5EF4-FFF2-40B4-BE49-F238E27FC236}">
                <a16:creationId xmlns:a16="http://schemas.microsoft.com/office/drawing/2014/main" id="{4F65761C-8A61-0149-8A51-C72099FD254C}"/>
              </a:ext>
            </a:extLst>
          </p:cNvPr>
          <p:cNvSpPr>
            <a:spLocks noGrp="1"/>
          </p:cNvSpPr>
          <p:nvPr>
            <p:ph type="sldNum" sz="quarter" idx="12"/>
          </p:nvPr>
        </p:nvSpPr>
        <p:spPr/>
        <p:txBody>
          <a:bodyPr/>
          <a:lstStyle/>
          <a:p>
            <a:pPr>
              <a:defRPr/>
            </a:pPr>
            <a:fld id="{200ACA85-9C99-7842-A518-A7332E7FBC59}" type="slidenum">
              <a:rPr lang="en-US" altLang="x-none" smtClean="0"/>
              <a:pPr>
                <a:defRPr/>
              </a:pPr>
              <a:t>17</a:t>
            </a:fld>
            <a:endParaRPr lang="en-US" altLang="x-none"/>
          </a:p>
        </p:txBody>
      </p:sp>
    </p:spTree>
    <p:extLst>
      <p:ext uri="{BB962C8B-B14F-4D97-AF65-F5344CB8AC3E}">
        <p14:creationId xmlns:p14="http://schemas.microsoft.com/office/powerpoint/2010/main" val="3232893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8AFB6E72-9E7B-304B-AD70-50D33048F7A6}"/>
              </a:ext>
            </a:extLst>
          </p:cNvPr>
          <p:cNvSpPr>
            <a:spLocks noGrp="1" noChangeArrowheads="1"/>
          </p:cNvSpPr>
          <p:nvPr>
            <p:ph type="title"/>
          </p:nvPr>
        </p:nvSpPr>
        <p:spPr>
          <a:xfrm>
            <a:off x="1574798" y="304672"/>
            <a:ext cx="8569325" cy="688975"/>
          </a:xfrm>
        </p:spPr>
        <p:txBody>
          <a:bodyPr/>
          <a:lstStyle/>
          <a:p>
            <a:pPr algn="ctr" eaLnBrk="1" hangingPunct="1"/>
            <a:r>
              <a:rPr lang="tr-TR" altLang="x-none" sz="3200" b="1" dirty="0" smtClean="0">
                <a:latin typeface="Arial" panose="020B0604020202020204" pitchFamily="34" charset="0"/>
                <a:cs typeface="Arial" panose="020B0604020202020204" pitchFamily="34" charset="0"/>
              </a:rPr>
              <a:t>Senaryo Uyarlaması Örneği</a:t>
            </a:r>
            <a:endParaRPr lang="x-none" altLang="x-none" sz="32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E7F709C-410A-9F4B-9BC1-05B488E6E75F}"/>
              </a:ext>
            </a:extLst>
          </p:cNvPr>
          <p:cNvSpPr>
            <a:spLocks noGrp="1"/>
          </p:cNvSpPr>
          <p:nvPr>
            <p:ph type="sldNum" sz="quarter" idx="12"/>
          </p:nvPr>
        </p:nvSpPr>
        <p:spPr/>
        <p:txBody>
          <a:bodyPr/>
          <a:lstStyle/>
          <a:p>
            <a:pPr>
              <a:defRPr/>
            </a:pPr>
            <a:fld id="{79B6D4CA-8E18-B14C-9DB3-03D5BBD4E969}" type="slidenum">
              <a:rPr lang="en-US" altLang="x-none"/>
              <a:pPr>
                <a:defRPr/>
              </a:pPr>
              <a:t>18</a:t>
            </a:fld>
            <a:endParaRPr lang="en-US" altLang="x-none"/>
          </a:p>
        </p:txBody>
      </p:sp>
      <p:graphicFrame>
        <p:nvGraphicFramePr>
          <p:cNvPr id="2" name="İçerik Yer Tutucusu 1"/>
          <p:cNvGraphicFramePr>
            <a:graphicFrameLocks noGrp="1"/>
          </p:cNvGraphicFramePr>
          <p:nvPr>
            <p:ph idx="1"/>
            <p:extLst>
              <p:ext uri="{D42A27DB-BD31-4B8C-83A1-F6EECF244321}">
                <p14:modId xmlns:p14="http://schemas.microsoft.com/office/powerpoint/2010/main" val="427076619"/>
              </p:ext>
            </p:extLst>
          </p:nvPr>
        </p:nvGraphicFramePr>
        <p:xfrm>
          <a:off x="365123" y="1498600"/>
          <a:ext cx="10988676" cy="4865925"/>
        </p:xfrm>
        <a:graphic>
          <a:graphicData uri="http://schemas.openxmlformats.org/drawingml/2006/table">
            <a:tbl>
              <a:tblPr firstRow="1" bandRow="1">
                <a:tableStyleId>{5C22544A-7EE6-4342-B048-85BDC9FD1C3A}</a:tableStyleId>
              </a:tblPr>
              <a:tblGrid>
                <a:gridCol w="3662892">
                  <a:extLst>
                    <a:ext uri="{9D8B030D-6E8A-4147-A177-3AD203B41FA5}">
                      <a16:colId xmlns:a16="http://schemas.microsoft.com/office/drawing/2014/main" val="20000"/>
                    </a:ext>
                  </a:extLst>
                </a:gridCol>
                <a:gridCol w="3662892">
                  <a:extLst>
                    <a:ext uri="{9D8B030D-6E8A-4147-A177-3AD203B41FA5}">
                      <a16:colId xmlns:a16="http://schemas.microsoft.com/office/drawing/2014/main" val="20001"/>
                    </a:ext>
                  </a:extLst>
                </a:gridCol>
                <a:gridCol w="3662892">
                  <a:extLst>
                    <a:ext uri="{9D8B030D-6E8A-4147-A177-3AD203B41FA5}">
                      <a16:colId xmlns:a16="http://schemas.microsoft.com/office/drawing/2014/main" val="20002"/>
                    </a:ext>
                  </a:extLst>
                </a:gridCol>
              </a:tblGrid>
              <a:tr h="753729">
                <a:tc>
                  <a:txBody>
                    <a:bodyPr/>
                    <a:lstStyle/>
                    <a:p>
                      <a:r>
                        <a:rPr lang="tr-TR" dirty="0" smtClean="0"/>
                        <a:t>SENARYO ADI</a:t>
                      </a:r>
                      <a:endParaRPr lang="en-GB" dirty="0"/>
                    </a:p>
                  </a:txBody>
                  <a:tcPr>
                    <a:solidFill>
                      <a:schemeClr val="tx2">
                        <a:lumMod val="75000"/>
                      </a:schemeClr>
                    </a:solidFill>
                  </a:tcPr>
                </a:tc>
                <a:tc>
                  <a:txBody>
                    <a:bodyPr/>
                    <a:lstStyle/>
                    <a:p>
                      <a:r>
                        <a:rPr lang="tr-TR" dirty="0" smtClean="0"/>
                        <a:t>EN BÜYÜK TEHDİT – SENARYO 1</a:t>
                      </a:r>
                      <a:endParaRPr lang="en-GB" dirty="0"/>
                    </a:p>
                  </a:txBody>
                  <a:tcPr>
                    <a:solidFill>
                      <a:schemeClr val="tx2">
                        <a:lumMod val="75000"/>
                      </a:schemeClr>
                    </a:solidFill>
                  </a:tcPr>
                </a:tc>
                <a:tc>
                  <a:txBody>
                    <a:bodyPr/>
                    <a:lstStyle/>
                    <a:p>
                      <a:r>
                        <a:rPr lang="tr-TR" dirty="0" smtClean="0"/>
                        <a:t>EN BÜYÜK FIRSAT – SENARYO 2</a:t>
                      </a:r>
                      <a:endParaRPr lang="en-GB" dirty="0"/>
                    </a:p>
                  </a:txBody>
                  <a:tcPr>
                    <a:solidFill>
                      <a:schemeClr val="tx2">
                        <a:lumMod val="75000"/>
                      </a:schemeClr>
                    </a:solidFill>
                  </a:tcPr>
                </a:tc>
                <a:extLst>
                  <a:ext uri="{0D108BD9-81ED-4DB2-BD59-A6C34878D82A}">
                    <a16:rowId xmlns:a16="http://schemas.microsoft.com/office/drawing/2014/main" val="10000"/>
                  </a:ext>
                </a:extLst>
              </a:tr>
              <a:tr h="753729">
                <a:tc>
                  <a:txBody>
                    <a:bodyPr/>
                    <a:lstStyle/>
                    <a:p>
                      <a:r>
                        <a:rPr lang="tr-TR" dirty="0" smtClean="0"/>
                        <a:t>Bağımsız Değişken</a:t>
                      </a:r>
                      <a:endParaRPr lang="en-GB" dirty="0"/>
                    </a:p>
                  </a:txBody>
                  <a:tcPr>
                    <a:solidFill>
                      <a:schemeClr val="accent5">
                        <a:lumMod val="40000"/>
                        <a:lumOff val="60000"/>
                      </a:schemeClr>
                    </a:solidFill>
                  </a:tcPr>
                </a:tc>
                <a:tc>
                  <a:txBody>
                    <a:bodyPr/>
                    <a:lstStyle/>
                    <a:p>
                      <a:endParaRPr lang="en-GB" dirty="0"/>
                    </a:p>
                  </a:txBody>
                  <a:tcPr>
                    <a:solidFill>
                      <a:schemeClr val="accent5">
                        <a:lumMod val="40000"/>
                        <a:lumOff val="60000"/>
                      </a:schemeClr>
                    </a:solidFill>
                  </a:tcPr>
                </a:tc>
                <a:tc>
                  <a:txBody>
                    <a:bodyPr/>
                    <a:lstStyle/>
                    <a:p>
                      <a:endParaRPr lang="en-GB" dirty="0"/>
                    </a:p>
                  </a:txBody>
                  <a:tcPr>
                    <a:solidFill>
                      <a:schemeClr val="accent5">
                        <a:lumMod val="40000"/>
                        <a:lumOff val="60000"/>
                      </a:schemeClr>
                    </a:solidFill>
                  </a:tcPr>
                </a:tc>
                <a:extLst>
                  <a:ext uri="{0D108BD9-81ED-4DB2-BD59-A6C34878D82A}">
                    <a16:rowId xmlns:a16="http://schemas.microsoft.com/office/drawing/2014/main" val="10001"/>
                  </a:ext>
                </a:extLst>
              </a:tr>
              <a:tr h="753729">
                <a:tc>
                  <a:txBody>
                    <a:bodyPr/>
                    <a:lstStyle/>
                    <a:p>
                      <a:r>
                        <a:rPr lang="tr-TR" dirty="0" smtClean="0"/>
                        <a:t>Kurumsal Kapasite</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2"/>
                  </a:ext>
                </a:extLst>
              </a:tr>
              <a:tr h="753729">
                <a:tc>
                  <a:txBody>
                    <a:bodyPr/>
                    <a:lstStyle/>
                    <a:p>
                      <a:r>
                        <a:rPr lang="tr-TR" dirty="0" smtClean="0"/>
                        <a:t>Kurum Kültürü</a:t>
                      </a:r>
                      <a:endParaRPr lang="en-GB" dirty="0"/>
                    </a:p>
                  </a:txBody>
                  <a:tcPr>
                    <a:solidFill>
                      <a:schemeClr val="accent5">
                        <a:lumMod val="40000"/>
                        <a:lumOff val="60000"/>
                      </a:schemeClr>
                    </a:solidFill>
                  </a:tcPr>
                </a:tc>
                <a:tc>
                  <a:txBody>
                    <a:bodyPr/>
                    <a:lstStyle/>
                    <a:p>
                      <a:endParaRPr lang="en-GB" dirty="0"/>
                    </a:p>
                  </a:txBody>
                  <a:tcPr>
                    <a:solidFill>
                      <a:schemeClr val="accent5">
                        <a:lumMod val="40000"/>
                        <a:lumOff val="60000"/>
                      </a:schemeClr>
                    </a:solidFill>
                  </a:tcPr>
                </a:tc>
                <a:tc>
                  <a:txBody>
                    <a:bodyPr/>
                    <a:lstStyle/>
                    <a:p>
                      <a:endParaRPr lang="en-GB" dirty="0"/>
                    </a:p>
                  </a:txBody>
                  <a:tcPr>
                    <a:solidFill>
                      <a:schemeClr val="accent5">
                        <a:lumMod val="40000"/>
                        <a:lumOff val="60000"/>
                      </a:schemeClr>
                    </a:solidFill>
                  </a:tcPr>
                </a:tc>
                <a:extLst>
                  <a:ext uri="{0D108BD9-81ED-4DB2-BD59-A6C34878D82A}">
                    <a16:rowId xmlns:a16="http://schemas.microsoft.com/office/drawing/2014/main" val="10003"/>
                  </a:ext>
                </a:extLst>
              </a:tr>
              <a:tr h="753729">
                <a:tc>
                  <a:txBody>
                    <a:bodyPr/>
                    <a:lstStyle/>
                    <a:p>
                      <a:r>
                        <a:rPr lang="tr-TR" dirty="0" smtClean="0"/>
                        <a:t>Teknoloji</a:t>
                      </a:r>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004"/>
                  </a:ext>
                </a:extLst>
              </a:tr>
              <a:tr h="251243">
                <a:tc>
                  <a:txBody>
                    <a:bodyPr/>
                    <a:lstStyle/>
                    <a:p>
                      <a:r>
                        <a:rPr lang="tr-TR" dirty="0" smtClean="0"/>
                        <a:t>Çevre – Önemli İç ve Dış Paydaşlar</a:t>
                      </a:r>
                      <a:endParaRPr lang="en-GB" dirty="0"/>
                    </a:p>
                  </a:txBody>
                  <a:tcPr>
                    <a:solidFill>
                      <a:schemeClr val="accent5">
                        <a:lumMod val="40000"/>
                        <a:lumOff val="60000"/>
                      </a:schemeClr>
                    </a:solidFill>
                  </a:tcPr>
                </a:tc>
                <a:tc rowSpan="3">
                  <a:txBody>
                    <a:bodyPr/>
                    <a:lstStyle/>
                    <a:p>
                      <a:endParaRPr lang="en-GB" dirty="0"/>
                    </a:p>
                  </a:txBody>
                  <a:tcPr>
                    <a:solidFill>
                      <a:schemeClr val="accent5">
                        <a:lumMod val="40000"/>
                        <a:lumOff val="60000"/>
                      </a:schemeClr>
                    </a:solidFill>
                  </a:tcPr>
                </a:tc>
                <a:tc rowSpan="3">
                  <a:txBody>
                    <a:bodyPr/>
                    <a:lstStyle/>
                    <a:p>
                      <a:endParaRPr lang="en-GB" dirty="0"/>
                    </a:p>
                  </a:txBody>
                  <a:tcPr>
                    <a:solidFill>
                      <a:schemeClr val="accent5">
                        <a:lumMod val="40000"/>
                        <a:lumOff val="60000"/>
                      </a:schemeClr>
                    </a:solidFill>
                  </a:tcPr>
                </a:tc>
                <a:extLst>
                  <a:ext uri="{0D108BD9-81ED-4DB2-BD59-A6C34878D82A}">
                    <a16:rowId xmlns:a16="http://schemas.microsoft.com/office/drawing/2014/main" val="10005"/>
                  </a:ext>
                </a:extLst>
              </a:tr>
              <a:tr h="251243">
                <a:tc>
                  <a:txBody>
                    <a:bodyPr/>
                    <a:lstStyle/>
                    <a:p>
                      <a:r>
                        <a:rPr lang="tr-TR" dirty="0" smtClean="0"/>
                        <a:t>Sosyal</a:t>
                      </a:r>
                      <a:r>
                        <a:rPr lang="tr-TR" baseline="0" dirty="0" smtClean="0"/>
                        <a:t> Boyut</a:t>
                      </a:r>
                      <a:endParaRPr lang="en-GB" dirty="0"/>
                    </a:p>
                  </a:txBody>
                  <a:tcPr>
                    <a:solidFill>
                      <a:schemeClr val="accent5">
                        <a:lumMod val="40000"/>
                        <a:lumOff val="60000"/>
                      </a:schemeClr>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6"/>
                  </a:ext>
                </a:extLst>
              </a:tr>
              <a:tr h="251243">
                <a:tc>
                  <a:txBody>
                    <a:bodyPr/>
                    <a:lstStyle/>
                    <a:p>
                      <a:r>
                        <a:rPr lang="tr-TR" dirty="0" smtClean="0"/>
                        <a:t>Yasal Altyapı</a:t>
                      </a:r>
                      <a:endParaRPr lang="en-GB" dirty="0"/>
                    </a:p>
                  </a:txBody>
                  <a:tcPr>
                    <a:solidFill>
                      <a:schemeClr val="accent5">
                        <a:lumMod val="40000"/>
                        <a:lumOff val="60000"/>
                      </a:schemeClr>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8908777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endParaRPr lang="en-US"/>
          </a:p>
        </p:txBody>
      </p:sp>
    </p:spTree>
    <p:extLst>
      <p:ext uri="{BB962C8B-B14F-4D97-AF65-F5344CB8AC3E}">
        <p14:creationId xmlns:p14="http://schemas.microsoft.com/office/powerpoint/2010/main" val="3911502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802AAB9C-90D3-2440-9A1D-4D0F31FF824A}"/>
              </a:ext>
            </a:extLst>
          </p:cNvPr>
          <p:cNvSpPr>
            <a:spLocks noGrp="1" noChangeArrowheads="1"/>
          </p:cNvSpPr>
          <p:nvPr>
            <p:ph type="title"/>
          </p:nvPr>
        </p:nvSpPr>
        <p:spPr>
          <a:xfrm>
            <a:off x="1031711" y="420578"/>
            <a:ext cx="7886700" cy="687388"/>
          </a:xfrm>
        </p:spPr>
        <p:txBody>
          <a:bodyPr>
            <a:normAutofit/>
          </a:bodyPr>
          <a:lstStyle/>
          <a:p>
            <a:r>
              <a:rPr lang="tr-TR" altLang="x-none" sz="3600" b="1" dirty="0" smtClean="0">
                <a:latin typeface="+mn-lt"/>
              </a:rPr>
              <a:t>Senaryo Planlaması</a:t>
            </a:r>
            <a:endParaRPr lang="x-none" altLang="x-none" sz="3600" b="1" dirty="0">
              <a:latin typeface="+mn-lt"/>
            </a:endParaRPr>
          </a:p>
        </p:txBody>
      </p:sp>
      <p:sp>
        <p:nvSpPr>
          <p:cNvPr id="36866" name="Content Placeholder 2">
            <a:extLst>
              <a:ext uri="{FF2B5EF4-FFF2-40B4-BE49-F238E27FC236}">
                <a16:creationId xmlns:a16="http://schemas.microsoft.com/office/drawing/2014/main" id="{1A5044A4-34F3-E24B-89AE-C45116781E9B}"/>
              </a:ext>
            </a:extLst>
          </p:cNvPr>
          <p:cNvSpPr>
            <a:spLocks noGrp="1" noChangeArrowheads="1"/>
          </p:cNvSpPr>
          <p:nvPr>
            <p:ph idx="1"/>
          </p:nvPr>
        </p:nvSpPr>
        <p:spPr>
          <a:xfrm>
            <a:off x="1016954" y="1394619"/>
            <a:ext cx="10625547" cy="4619625"/>
          </a:xfrm>
        </p:spPr>
        <p:txBody>
          <a:bodyPr>
            <a:normAutofit/>
          </a:bodyPr>
          <a:lstStyle/>
          <a:p>
            <a:pPr marL="0" indent="0">
              <a:lnSpc>
                <a:spcPct val="150000"/>
              </a:lnSpc>
              <a:buNone/>
            </a:pPr>
            <a:r>
              <a:rPr lang="tr-TR" altLang="x-none" dirty="0" smtClean="0"/>
              <a:t>Senaryo planlama, kurumunuzun performansını iyileştirmenize yardımcı olacaktır:</a:t>
            </a:r>
          </a:p>
          <a:p>
            <a:pPr marL="0" indent="0">
              <a:lnSpc>
                <a:spcPct val="150000"/>
              </a:lnSpc>
              <a:buNone/>
            </a:pPr>
            <a:r>
              <a:rPr lang="tr-TR" altLang="x-none" dirty="0" smtClean="0"/>
              <a:t>• Organizasyonunuzda yaratıcı ve yapıcı nitelikte yıkıcı faaliyetleri teşvik etmek - geleceğinize odaklanmak,</a:t>
            </a:r>
          </a:p>
          <a:p>
            <a:pPr marL="0" indent="0">
              <a:lnSpc>
                <a:spcPct val="150000"/>
              </a:lnSpc>
              <a:buNone/>
            </a:pPr>
            <a:r>
              <a:rPr lang="tr-TR" altLang="x-none" dirty="0" smtClean="0"/>
              <a:t>• Gelecek için büyük, yeni fırsatlar/önlemler ve fikirler ortaya çıkarmak,</a:t>
            </a:r>
          </a:p>
          <a:p>
            <a:pPr marL="0" indent="0">
              <a:lnSpc>
                <a:spcPct val="150000"/>
              </a:lnSpc>
              <a:buNone/>
            </a:pPr>
            <a:r>
              <a:rPr lang="tr-TR" altLang="x-none" dirty="0" smtClean="0"/>
              <a:t>• İç ve dış kaynakları kullanarak yeni perspektifler çizmek.</a:t>
            </a:r>
            <a:endParaRPr lang="tr-TR" altLang="x-none" dirty="0"/>
          </a:p>
        </p:txBody>
      </p:sp>
      <p:sp>
        <p:nvSpPr>
          <p:cNvPr id="4" name="Slide Number Placeholder 3">
            <a:extLst>
              <a:ext uri="{FF2B5EF4-FFF2-40B4-BE49-F238E27FC236}">
                <a16:creationId xmlns:a16="http://schemas.microsoft.com/office/drawing/2014/main" id="{3A657FE1-28B3-9C46-A129-5EC164B7C114}"/>
              </a:ext>
            </a:extLst>
          </p:cNvPr>
          <p:cNvSpPr>
            <a:spLocks noGrp="1"/>
          </p:cNvSpPr>
          <p:nvPr>
            <p:ph type="sldNum" sz="quarter" idx="12"/>
          </p:nvPr>
        </p:nvSpPr>
        <p:spPr/>
        <p:txBody>
          <a:bodyPr/>
          <a:lstStyle/>
          <a:p>
            <a:pPr>
              <a:defRPr/>
            </a:pPr>
            <a:fld id="{69FF3E86-5883-2141-92F0-D5979D9F2A5B}" type="slidenum">
              <a:rPr lang="en-US" altLang="x-none" smtClean="0"/>
              <a:pPr>
                <a:defRPr/>
              </a:pPr>
              <a:t>2</a:t>
            </a:fld>
            <a:endParaRPr lang="en-US" altLang="x-none"/>
          </a:p>
        </p:txBody>
      </p:sp>
    </p:spTree>
    <p:extLst>
      <p:ext uri="{BB962C8B-B14F-4D97-AF65-F5344CB8AC3E}">
        <p14:creationId xmlns:p14="http://schemas.microsoft.com/office/powerpoint/2010/main" val="3029107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15ABDB11-1DF4-1A40-B895-B0040C318FBD}"/>
              </a:ext>
            </a:extLst>
          </p:cNvPr>
          <p:cNvSpPr>
            <a:spLocks noGrp="1" noChangeArrowheads="1"/>
          </p:cNvSpPr>
          <p:nvPr>
            <p:ph type="title"/>
          </p:nvPr>
        </p:nvSpPr>
        <p:spPr>
          <a:xfrm>
            <a:off x="838200" y="267604"/>
            <a:ext cx="10515600" cy="1325563"/>
          </a:xfrm>
        </p:spPr>
        <p:txBody>
          <a:bodyPr>
            <a:normAutofit/>
          </a:bodyPr>
          <a:lstStyle/>
          <a:p>
            <a:pPr eaLnBrk="1" hangingPunct="1"/>
            <a:r>
              <a:rPr lang="x-none" altLang="x-none" sz="3600" b="1" dirty="0" smtClean="0">
                <a:latin typeface="+mn-lt"/>
                <a:cs typeface="Arial" panose="020B0604020202020204" pitchFamily="34" charset="0"/>
              </a:rPr>
              <a:t>S</a:t>
            </a:r>
            <a:r>
              <a:rPr lang="tr-TR" altLang="x-none" sz="3600" b="1" dirty="0" err="1" smtClean="0">
                <a:latin typeface="+mn-lt"/>
                <a:cs typeface="Arial" panose="020B0604020202020204" pitchFamily="34" charset="0"/>
              </a:rPr>
              <a:t>enaryo</a:t>
            </a:r>
            <a:r>
              <a:rPr lang="tr-TR" altLang="x-none" sz="3600" b="1" dirty="0" smtClean="0">
                <a:latin typeface="+mn-lt"/>
                <a:cs typeface="Arial" panose="020B0604020202020204" pitchFamily="34" charset="0"/>
              </a:rPr>
              <a:t> Planlama Süreci</a:t>
            </a:r>
            <a:endParaRPr lang="x-none" altLang="x-none" sz="3600" b="1" dirty="0">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id="{BECA83C4-40A8-8448-A2BD-A619390FB81F}"/>
              </a:ext>
            </a:extLst>
          </p:cNvPr>
          <p:cNvSpPr>
            <a:spLocks noGrp="1"/>
          </p:cNvSpPr>
          <p:nvPr>
            <p:ph idx="1"/>
          </p:nvPr>
        </p:nvSpPr>
        <p:spPr>
          <a:xfrm>
            <a:off x="838200" y="1282612"/>
            <a:ext cx="10515600" cy="4351338"/>
          </a:xfrm>
        </p:spPr>
        <p:txBody>
          <a:bodyPr>
            <a:normAutofit/>
          </a:bodyPr>
          <a:lstStyle/>
          <a:p>
            <a:pPr>
              <a:lnSpc>
                <a:spcPct val="200000"/>
              </a:lnSpc>
              <a:defRPr/>
            </a:pPr>
            <a:r>
              <a:rPr lang="tr-TR" sz="2400" dirty="0" smtClean="0">
                <a:latin typeface="Arial" panose="020B0604020202020204" pitchFamily="34" charset="0"/>
                <a:cs typeface="Arial" panose="020B0604020202020204" pitchFamily="34" charset="0"/>
              </a:rPr>
              <a:t>Esnek ve döngüsel bir strateji oluşturmak ne derece mümkün?</a:t>
            </a:r>
          </a:p>
          <a:p>
            <a:pPr>
              <a:lnSpc>
                <a:spcPct val="200000"/>
              </a:lnSpc>
              <a:defRPr/>
            </a:pPr>
            <a:r>
              <a:rPr lang="tr-TR" sz="2400" dirty="0" smtClean="0">
                <a:latin typeface="Arial" panose="020B0604020202020204" pitchFamily="34" charset="0"/>
                <a:cs typeface="Arial" panose="020B0604020202020204" pitchFamily="34" charset="0"/>
              </a:rPr>
              <a:t>Gelecek neye benzeyecek?</a:t>
            </a:r>
          </a:p>
          <a:p>
            <a:pPr>
              <a:lnSpc>
                <a:spcPct val="200000"/>
              </a:lnSpc>
              <a:defRPr/>
            </a:pPr>
            <a:r>
              <a:rPr lang="tr-TR" sz="2400" dirty="0" smtClean="0">
                <a:latin typeface="Arial" panose="020B0604020202020204" pitchFamily="34" charset="0"/>
                <a:cs typeface="Arial" panose="020B0604020202020204" pitchFamily="34" charset="0"/>
              </a:rPr>
              <a:t>Geleceği dizayn edecek ana itici güçler neler olacak?</a:t>
            </a:r>
          </a:p>
          <a:p>
            <a:pPr>
              <a:lnSpc>
                <a:spcPct val="200000"/>
              </a:lnSpc>
              <a:defRPr/>
            </a:pPr>
            <a:r>
              <a:rPr lang="tr-TR" sz="2400" dirty="0" smtClean="0">
                <a:latin typeface="Arial" panose="020B0604020202020204" pitchFamily="34" charset="0"/>
                <a:cs typeface="Arial" panose="020B0604020202020204" pitchFamily="34" charset="0"/>
              </a:rPr>
              <a:t>Öğrenme teması oluşturmak olası mı?</a:t>
            </a:r>
            <a:endParaRPr lang="x-none"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9E54A11-E2CD-CF44-ABE8-C30472CE7079}"/>
              </a:ext>
            </a:extLst>
          </p:cNvPr>
          <p:cNvSpPr>
            <a:spLocks noGrp="1"/>
          </p:cNvSpPr>
          <p:nvPr>
            <p:ph type="sldNum" sz="quarter" idx="12"/>
          </p:nvPr>
        </p:nvSpPr>
        <p:spPr/>
        <p:txBody>
          <a:bodyPr/>
          <a:lstStyle/>
          <a:p>
            <a:pPr>
              <a:defRPr/>
            </a:pPr>
            <a:fld id="{7FA02676-848A-9F42-8833-A9FA5279E28F}" type="slidenum">
              <a:rPr lang="en-US" altLang="x-none" smtClean="0"/>
              <a:pPr>
                <a:defRPr/>
              </a:pPr>
              <a:t>3</a:t>
            </a:fld>
            <a:endParaRPr lang="en-US" altLang="x-none"/>
          </a:p>
        </p:txBody>
      </p:sp>
    </p:spTree>
    <p:extLst>
      <p:ext uri="{BB962C8B-B14F-4D97-AF65-F5344CB8AC3E}">
        <p14:creationId xmlns:p14="http://schemas.microsoft.com/office/powerpoint/2010/main" val="4078279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0B813-96EC-774D-97CC-B05AB3064DD0}"/>
              </a:ext>
            </a:extLst>
          </p:cNvPr>
          <p:cNvSpPr>
            <a:spLocks noGrp="1"/>
          </p:cNvSpPr>
          <p:nvPr>
            <p:ph type="title"/>
          </p:nvPr>
        </p:nvSpPr>
        <p:spPr>
          <a:xfrm>
            <a:off x="838200" y="0"/>
            <a:ext cx="10515600" cy="1325563"/>
          </a:xfrm>
        </p:spPr>
        <p:txBody>
          <a:bodyPr vert="horz" lIns="91440" tIns="45720" rIns="91440" bIns="45720" rtlCol="0" anchor="ctr">
            <a:normAutofit/>
          </a:bodyPr>
          <a:lstStyle/>
          <a:p>
            <a:r>
              <a:rPr lang="tr-TR" sz="3600" b="1" dirty="0" smtClean="0">
                <a:latin typeface="+mn-lt"/>
                <a:cs typeface="Arial" panose="020B0604020202020204" pitchFamily="34" charset="0"/>
              </a:rPr>
              <a:t>Ana İtici Güçler ve Belirleyiciler</a:t>
            </a:r>
            <a:r>
              <a:rPr lang="x-none" sz="3600" b="1" dirty="0" smtClean="0">
                <a:latin typeface="+mn-lt"/>
                <a:cs typeface="Arial" panose="020B0604020202020204" pitchFamily="34" charset="0"/>
              </a:rPr>
              <a:t> </a:t>
            </a:r>
            <a:endParaRPr lang="x-none" sz="3600" b="1" dirty="0">
              <a:latin typeface="+mn-lt"/>
              <a:cs typeface="Arial" panose="020B0604020202020204" pitchFamily="34"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828300564"/>
              </p:ext>
            </p:extLst>
          </p:nvPr>
        </p:nvGraphicFramePr>
        <p:xfrm>
          <a:off x="393895" y="784616"/>
          <a:ext cx="5711483" cy="4418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Şekil 4"/>
          <p:cNvSpPr/>
          <p:nvPr/>
        </p:nvSpPr>
        <p:spPr>
          <a:xfrm>
            <a:off x="6207956" y="4012909"/>
            <a:ext cx="5984044" cy="2337112"/>
          </a:xfrm>
          <a:prstGeom prst="leftRightRibbon">
            <a:avLst/>
          </a:pr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tr-TR" sz="4400" dirty="0" smtClean="0"/>
              <a:t>Belirli</a:t>
            </a:r>
          </a:p>
          <a:p>
            <a:r>
              <a:rPr lang="tr-TR" sz="4400" dirty="0"/>
              <a:t> </a:t>
            </a:r>
            <a:r>
              <a:rPr lang="tr-TR" sz="4400" dirty="0" smtClean="0"/>
              <a:t>             Belirsiz</a:t>
            </a:r>
            <a:endParaRPr lang="en-GB" sz="4400" dirty="0"/>
          </a:p>
        </p:txBody>
      </p:sp>
      <p:sp>
        <p:nvSpPr>
          <p:cNvPr id="6" name="Şekil 5"/>
          <p:cNvSpPr/>
          <p:nvPr/>
        </p:nvSpPr>
        <p:spPr>
          <a:xfrm>
            <a:off x="6228976" y="1325563"/>
            <a:ext cx="5984045" cy="2441685"/>
          </a:xfrm>
          <a:prstGeom prst="leftRightRibbon">
            <a:avLst/>
          </a:prstGeom>
          <a:solidFill>
            <a:schemeClr val="tx2">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tr-TR" sz="4400" dirty="0" smtClean="0"/>
              <a:t>Kalıcı			        Geçici</a:t>
            </a:r>
            <a:endParaRPr lang="en-GB" sz="4400" dirty="0"/>
          </a:p>
        </p:txBody>
      </p:sp>
    </p:spTree>
    <p:extLst>
      <p:ext uri="{BB962C8B-B14F-4D97-AF65-F5344CB8AC3E}">
        <p14:creationId xmlns:p14="http://schemas.microsoft.com/office/powerpoint/2010/main" val="1270371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CE216330-21CB-7F48-86D5-4B8C09F61F05}"/>
              </a:ext>
            </a:extLst>
          </p:cNvPr>
          <p:cNvSpPr>
            <a:spLocks noGrp="1" noChangeArrowheads="1"/>
          </p:cNvSpPr>
          <p:nvPr>
            <p:ph type="title"/>
          </p:nvPr>
        </p:nvSpPr>
        <p:spPr>
          <a:xfrm>
            <a:off x="902208" y="301115"/>
            <a:ext cx="10972800" cy="687388"/>
          </a:xfrm>
        </p:spPr>
        <p:txBody>
          <a:bodyPr>
            <a:normAutofit/>
          </a:bodyPr>
          <a:lstStyle/>
          <a:p>
            <a:pPr eaLnBrk="1" hangingPunct="1"/>
            <a:r>
              <a:rPr lang="x-none" altLang="x-none" sz="3600" b="1" dirty="0" smtClean="0">
                <a:latin typeface="+mn-lt"/>
                <a:cs typeface="Arial" panose="020B0604020202020204" pitchFamily="34" charset="0"/>
              </a:rPr>
              <a:t>S</a:t>
            </a:r>
            <a:r>
              <a:rPr lang="tr-TR" altLang="x-none" sz="3600" b="1" dirty="0" err="1" smtClean="0">
                <a:latin typeface="+mn-lt"/>
                <a:cs typeface="Arial" panose="020B0604020202020204" pitchFamily="34" charset="0"/>
              </a:rPr>
              <a:t>enaryo</a:t>
            </a:r>
            <a:r>
              <a:rPr lang="tr-TR" altLang="x-none" sz="3600" b="1" dirty="0" smtClean="0">
                <a:latin typeface="+mn-lt"/>
                <a:cs typeface="Arial" panose="020B0604020202020204" pitchFamily="34" charset="0"/>
              </a:rPr>
              <a:t> Planlamasının Diğer Faaliyetler ile Uyumu</a:t>
            </a:r>
            <a:r>
              <a:rPr lang="x-none" altLang="x-none" sz="3600" b="1" dirty="0" smtClean="0">
                <a:latin typeface="+mn-lt"/>
                <a:cs typeface="Arial" panose="020B0604020202020204" pitchFamily="34" charset="0"/>
              </a:rPr>
              <a:t> </a:t>
            </a:r>
            <a:endParaRPr lang="x-none" altLang="x-none" sz="3600" b="1" dirty="0">
              <a:latin typeface="+mn-lt"/>
              <a:cs typeface="Arial" panose="020B0604020202020204" pitchFamily="34" charset="0"/>
            </a:endParaRPr>
          </a:p>
        </p:txBody>
      </p:sp>
      <p:sp>
        <p:nvSpPr>
          <p:cNvPr id="38914" name="Content Placeholder 2">
            <a:extLst>
              <a:ext uri="{FF2B5EF4-FFF2-40B4-BE49-F238E27FC236}">
                <a16:creationId xmlns:a16="http://schemas.microsoft.com/office/drawing/2014/main" id="{D2E83363-A133-894D-8944-8B1015CCB444}"/>
              </a:ext>
            </a:extLst>
          </p:cNvPr>
          <p:cNvSpPr>
            <a:spLocks noGrp="1" noChangeArrowheads="1"/>
          </p:cNvSpPr>
          <p:nvPr>
            <p:ph idx="1"/>
          </p:nvPr>
        </p:nvSpPr>
        <p:spPr>
          <a:xfrm>
            <a:off x="902208" y="1118618"/>
            <a:ext cx="9201150" cy="5608956"/>
          </a:xfrm>
        </p:spPr>
        <p:txBody>
          <a:bodyPr>
            <a:normAutofit/>
          </a:bodyPr>
          <a:lstStyle/>
          <a:p>
            <a:pPr>
              <a:lnSpc>
                <a:spcPct val="150000"/>
              </a:lnSpc>
            </a:pPr>
            <a:r>
              <a:rPr lang="tr-TR" altLang="x-none" dirty="0" smtClean="0"/>
              <a:t>Paydaşlar ile ilişkiler</a:t>
            </a:r>
          </a:p>
          <a:p>
            <a:pPr>
              <a:lnSpc>
                <a:spcPct val="150000"/>
              </a:lnSpc>
            </a:pPr>
            <a:r>
              <a:rPr lang="tr-TR" altLang="x-none" dirty="0" smtClean="0"/>
              <a:t>Örgüt içi birimler arası ilişkiler</a:t>
            </a:r>
          </a:p>
          <a:p>
            <a:pPr>
              <a:lnSpc>
                <a:spcPct val="150000"/>
              </a:lnSpc>
            </a:pPr>
            <a:r>
              <a:rPr lang="tr-TR" altLang="x-none" dirty="0" smtClean="0"/>
              <a:t>Yeni perspektif oluşturma şansı</a:t>
            </a:r>
          </a:p>
          <a:p>
            <a:pPr>
              <a:lnSpc>
                <a:spcPct val="150000"/>
              </a:lnSpc>
            </a:pPr>
            <a:r>
              <a:rPr lang="tr-TR" altLang="x-none" dirty="0" smtClean="0"/>
              <a:t>Ortaklaşan bireyler</a:t>
            </a:r>
          </a:p>
          <a:p>
            <a:pPr>
              <a:lnSpc>
                <a:spcPct val="150000"/>
              </a:lnSpc>
            </a:pPr>
            <a:r>
              <a:rPr lang="tr-TR" altLang="x-none" dirty="0" smtClean="0"/>
              <a:t>Kökleşmiş varsayımlar ile mesafe oluşturma</a:t>
            </a:r>
            <a:endParaRPr lang="x-none" altLang="x-none" dirty="0"/>
          </a:p>
        </p:txBody>
      </p:sp>
      <p:sp>
        <p:nvSpPr>
          <p:cNvPr id="4" name="Slide Number Placeholder 3">
            <a:extLst>
              <a:ext uri="{FF2B5EF4-FFF2-40B4-BE49-F238E27FC236}">
                <a16:creationId xmlns:a16="http://schemas.microsoft.com/office/drawing/2014/main" id="{25CEB000-CDD6-1C46-BE0C-46B96FD5A802}"/>
              </a:ext>
            </a:extLst>
          </p:cNvPr>
          <p:cNvSpPr>
            <a:spLocks noGrp="1"/>
          </p:cNvSpPr>
          <p:nvPr>
            <p:ph type="sldNum" sz="quarter" idx="12"/>
          </p:nvPr>
        </p:nvSpPr>
        <p:spPr/>
        <p:txBody>
          <a:bodyPr/>
          <a:lstStyle/>
          <a:p>
            <a:pPr>
              <a:defRPr/>
            </a:pPr>
            <a:fld id="{7DC40601-60F5-F040-9AD5-E248E4AAA6D7}" type="slidenum">
              <a:rPr lang="en-US" altLang="x-none" smtClean="0"/>
              <a:pPr>
                <a:defRPr/>
              </a:pPr>
              <a:t>5</a:t>
            </a:fld>
            <a:endParaRPr lang="en-US" altLang="x-none"/>
          </a:p>
        </p:txBody>
      </p:sp>
    </p:spTree>
    <p:extLst>
      <p:ext uri="{BB962C8B-B14F-4D97-AF65-F5344CB8AC3E}">
        <p14:creationId xmlns:p14="http://schemas.microsoft.com/office/powerpoint/2010/main" val="2977234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5794EEA2-25C6-1848-B788-F3617082E5F3}"/>
              </a:ext>
            </a:extLst>
          </p:cNvPr>
          <p:cNvSpPr>
            <a:spLocks noGrp="1" noChangeArrowheads="1"/>
          </p:cNvSpPr>
          <p:nvPr>
            <p:ph type="title"/>
          </p:nvPr>
        </p:nvSpPr>
        <p:spPr>
          <a:xfrm>
            <a:off x="877823" y="362072"/>
            <a:ext cx="9657471" cy="760413"/>
          </a:xfrm>
        </p:spPr>
        <p:txBody>
          <a:bodyPr>
            <a:normAutofit/>
          </a:bodyPr>
          <a:lstStyle/>
          <a:p>
            <a:pPr eaLnBrk="1" hangingPunct="1"/>
            <a:r>
              <a:rPr lang="x-none" altLang="x-none" sz="3200" b="1" dirty="0" smtClean="0">
                <a:latin typeface="+mn-lt"/>
                <a:cs typeface="Arial" panose="020B0604020202020204" pitchFamily="34" charset="0"/>
              </a:rPr>
              <a:t>S</a:t>
            </a:r>
            <a:r>
              <a:rPr lang="tr-TR" altLang="x-none" sz="3200" b="1" dirty="0" err="1" smtClean="0">
                <a:latin typeface="+mn-lt"/>
                <a:cs typeface="Arial" panose="020B0604020202020204" pitchFamily="34" charset="0"/>
              </a:rPr>
              <a:t>enaryo</a:t>
            </a:r>
            <a:r>
              <a:rPr lang="tr-TR" altLang="x-none" sz="3200" b="1" dirty="0" smtClean="0">
                <a:latin typeface="+mn-lt"/>
                <a:cs typeface="Arial" panose="020B0604020202020204" pitchFamily="34" charset="0"/>
              </a:rPr>
              <a:t> Planlaması İhtiyacı – Gerçek ve Yanılsama</a:t>
            </a:r>
            <a:r>
              <a:rPr lang="x-none" altLang="x-none" sz="3200" b="1" dirty="0" smtClean="0">
                <a:latin typeface="+mn-lt"/>
                <a:cs typeface="Arial" panose="020B0604020202020204" pitchFamily="34" charset="0"/>
              </a:rPr>
              <a:t> </a:t>
            </a:r>
            <a:endParaRPr lang="x-none" altLang="x-none" sz="3200" b="1" dirty="0">
              <a:latin typeface="+mn-lt"/>
              <a:cs typeface="Arial" panose="020B0604020202020204" pitchFamily="34" charset="0"/>
            </a:endParaRPr>
          </a:p>
        </p:txBody>
      </p:sp>
      <p:sp>
        <p:nvSpPr>
          <p:cNvPr id="39938" name="Content Placeholder 2">
            <a:extLst>
              <a:ext uri="{FF2B5EF4-FFF2-40B4-BE49-F238E27FC236}">
                <a16:creationId xmlns:a16="http://schemas.microsoft.com/office/drawing/2014/main" id="{10145E43-8C38-0E41-9213-BF07B509987C}"/>
              </a:ext>
            </a:extLst>
          </p:cNvPr>
          <p:cNvSpPr>
            <a:spLocks noGrp="1" noChangeArrowheads="1"/>
          </p:cNvSpPr>
          <p:nvPr>
            <p:ph idx="1"/>
          </p:nvPr>
        </p:nvSpPr>
        <p:spPr>
          <a:xfrm>
            <a:off x="877823" y="1458912"/>
            <a:ext cx="9399270" cy="5262563"/>
          </a:xfrm>
        </p:spPr>
        <p:txBody>
          <a:bodyPr>
            <a:normAutofit fontScale="55000" lnSpcReduction="20000"/>
          </a:bodyPr>
          <a:lstStyle/>
          <a:p>
            <a:pPr marL="0" indent="0">
              <a:lnSpc>
                <a:spcPct val="150000"/>
              </a:lnSpc>
              <a:buNone/>
            </a:pPr>
            <a:r>
              <a:rPr lang="en-US" altLang="x-none" sz="3600" dirty="0"/>
              <a:t>• </a:t>
            </a:r>
            <a:r>
              <a:rPr lang="en-US" altLang="x-none" sz="3600" dirty="0" err="1"/>
              <a:t>Hırsımızı</a:t>
            </a:r>
            <a:r>
              <a:rPr lang="en-US" altLang="x-none" sz="3600" dirty="0"/>
              <a:t> </a:t>
            </a:r>
            <a:r>
              <a:rPr lang="en-US" altLang="x-none" sz="3600" dirty="0" err="1"/>
              <a:t>ve</a:t>
            </a:r>
            <a:r>
              <a:rPr lang="en-US" altLang="x-none" sz="3600" dirty="0"/>
              <a:t> </a:t>
            </a:r>
            <a:r>
              <a:rPr lang="en-US" altLang="x-none" sz="3600" dirty="0" err="1"/>
              <a:t>aciliyet</a:t>
            </a:r>
            <a:r>
              <a:rPr lang="en-US" altLang="x-none" sz="3600" dirty="0"/>
              <a:t> </a:t>
            </a:r>
            <a:r>
              <a:rPr lang="en-US" altLang="x-none" sz="3600" dirty="0" err="1"/>
              <a:t>duygumuzu</a:t>
            </a:r>
            <a:r>
              <a:rPr lang="en-US" altLang="x-none" sz="3600" dirty="0"/>
              <a:t> </a:t>
            </a:r>
            <a:r>
              <a:rPr lang="en-US" altLang="x-none" sz="3600" dirty="0" err="1" smtClean="0"/>
              <a:t>kaybettik</a:t>
            </a:r>
            <a:r>
              <a:rPr lang="tr-TR" altLang="x-none" sz="3600" dirty="0" smtClean="0"/>
              <a:t>.</a:t>
            </a:r>
            <a:endParaRPr lang="en-US" altLang="x-none" sz="3600" dirty="0"/>
          </a:p>
          <a:p>
            <a:pPr marL="0" indent="0">
              <a:lnSpc>
                <a:spcPct val="150000"/>
              </a:lnSpc>
              <a:buNone/>
            </a:pPr>
            <a:r>
              <a:rPr lang="en-US" altLang="x-none" sz="3600" dirty="0"/>
              <a:t>• </a:t>
            </a:r>
            <a:r>
              <a:rPr lang="en-US" altLang="x-none" sz="3600" dirty="0" err="1"/>
              <a:t>Başlıca</a:t>
            </a:r>
            <a:r>
              <a:rPr lang="en-US" altLang="x-none" sz="3600" dirty="0"/>
              <a:t> </a:t>
            </a:r>
            <a:r>
              <a:rPr lang="en-US" altLang="x-none" sz="3600" dirty="0" err="1"/>
              <a:t>dış</a:t>
            </a:r>
            <a:r>
              <a:rPr lang="en-US" altLang="x-none" sz="3600" dirty="0"/>
              <a:t> </a:t>
            </a:r>
            <a:r>
              <a:rPr lang="en-US" altLang="x-none" sz="3600" dirty="0" err="1"/>
              <a:t>paydaşlarımızın</a:t>
            </a:r>
            <a:r>
              <a:rPr lang="en-US" altLang="x-none" sz="3600" dirty="0"/>
              <a:t> </a:t>
            </a:r>
            <a:r>
              <a:rPr lang="en-US" altLang="x-none" sz="3600" dirty="0" err="1"/>
              <a:t>söylediklerinden</a:t>
            </a:r>
            <a:r>
              <a:rPr lang="en-US" altLang="x-none" sz="3600" dirty="0"/>
              <a:t> </a:t>
            </a:r>
            <a:r>
              <a:rPr lang="en-US" altLang="x-none" sz="3600" dirty="0" err="1"/>
              <a:t>kopuk</a:t>
            </a:r>
            <a:r>
              <a:rPr lang="en-US" altLang="x-none" sz="3600" dirty="0"/>
              <a:t> </a:t>
            </a:r>
            <a:r>
              <a:rPr lang="en-US" altLang="x-none" sz="3600" dirty="0" err="1" smtClean="0"/>
              <a:t>durumdayız</a:t>
            </a:r>
            <a:r>
              <a:rPr lang="tr-TR" altLang="x-none" sz="3600" dirty="0" smtClean="0"/>
              <a:t>.</a:t>
            </a:r>
            <a:endParaRPr lang="en-US" altLang="x-none" sz="3600" dirty="0"/>
          </a:p>
          <a:p>
            <a:pPr marL="0" indent="0">
              <a:lnSpc>
                <a:spcPct val="150000"/>
              </a:lnSpc>
              <a:buNone/>
            </a:pPr>
            <a:r>
              <a:rPr lang="en-US" altLang="x-none" sz="3600" dirty="0"/>
              <a:t>• </a:t>
            </a:r>
            <a:r>
              <a:rPr lang="en-US" altLang="x-none" sz="3600" dirty="0" err="1"/>
              <a:t>Belirsiz</a:t>
            </a:r>
            <a:r>
              <a:rPr lang="en-US" altLang="x-none" sz="3600" dirty="0"/>
              <a:t> </a:t>
            </a:r>
            <a:r>
              <a:rPr lang="en-US" altLang="x-none" sz="3600" dirty="0" err="1"/>
              <a:t>olan</a:t>
            </a:r>
            <a:r>
              <a:rPr lang="en-US" altLang="x-none" sz="3600" dirty="0"/>
              <a:t> o </a:t>
            </a:r>
            <a:r>
              <a:rPr lang="en-US" altLang="x-none" sz="3600" dirty="0" err="1"/>
              <a:t>kadar</a:t>
            </a:r>
            <a:r>
              <a:rPr lang="en-US" altLang="x-none" sz="3600" dirty="0"/>
              <a:t> </a:t>
            </a:r>
            <a:r>
              <a:rPr lang="en-US" altLang="x-none" sz="3600" dirty="0" err="1"/>
              <a:t>çok</a:t>
            </a:r>
            <a:r>
              <a:rPr lang="en-US" altLang="x-none" sz="3600" dirty="0"/>
              <a:t> </a:t>
            </a:r>
            <a:r>
              <a:rPr lang="en-US" altLang="x-none" sz="3600" dirty="0" err="1"/>
              <a:t>şey</a:t>
            </a:r>
            <a:r>
              <a:rPr lang="en-US" altLang="x-none" sz="3600" dirty="0"/>
              <a:t> </a:t>
            </a:r>
            <a:r>
              <a:rPr lang="en-US" altLang="x-none" sz="3600" dirty="0" err="1"/>
              <a:t>var</a:t>
            </a:r>
            <a:r>
              <a:rPr lang="en-US" altLang="x-none" sz="3600" dirty="0"/>
              <a:t> </a:t>
            </a:r>
            <a:r>
              <a:rPr lang="en-US" altLang="x-none" sz="3600" dirty="0" err="1"/>
              <a:t>ki</a:t>
            </a:r>
            <a:r>
              <a:rPr lang="en-US" altLang="x-none" sz="3600" dirty="0"/>
              <a:t>, </a:t>
            </a:r>
            <a:r>
              <a:rPr lang="en-US" altLang="x-none" sz="3600" dirty="0" err="1"/>
              <a:t>planlamanın</a:t>
            </a:r>
            <a:r>
              <a:rPr lang="en-US" altLang="x-none" sz="3600" dirty="0"/>
              <a:t> </a:t>
            </a:r>
            <a:r>
              <a:rPr lang="en-US" altLang="x-none" sz="3600" dirty="0" err="1"/>
              <a:t>amacı</a:t>
            </a:r>
            <a:r>
              <a:rPr lang="en-US" altLang="x-none" sz="3600" dirty="0"/>
              <a:t> </a:t>
            </a:r>
            <a:r>
              <a:rPr lang="en-US" altLang="x-none" sz="3600" dirty="0" err="1"/>
              <a:t>nedir</a:t>
            </a:r>
            <a:r>
              <a:rPr lang="en-US" altLang="x-none" sz="3600" dirty="0"/>
              <a:t>?</a:t>
            </a:r>
          </a:p>
          <a:p>
            <a:pPr marL="0" indent="0">
              <a:lnSpc>
                <a:spcPct val="150000"/>
              </a:lnSpc>
              <a:buNone/>
            </a:pPr>
            <a:r>
              <a:rPr lang="en-US" altLang="x-none" sz="3600" dirty="0"/>
              <a:t>• Biz her </a:t>
            </a:r>
            <a:r>
              <a:rPr lang="en-US" altLang="x-none" sz="3600" dirty="0" err="1"/>
              <a:t>zaman</a:t>
            </a:r>
            <a:r>
              <a:rPr lang="en-US" altLang="x-none" sz="3600" dirty="0"/>
              <a:t> </a:t>
            </a:r>
            <a:r>
              <a:rPr lang="en-US" altLang="x-none" sz="3600" dirty="0" err="1"/>
              <a:t>çok</a:t>
            </a:r>
            <a:r>
              <a:rPr lang="en-US" altLang="x-none" sz="3600" dirty="0"/>
              <a:t> </a:t>
            </a:r>
            <a:r>
              <a:rPr lang="en-US" altLang="x-none" sz="3600" dirty="0" err="1" smtClean="0"/>
              <a:t>reaktifiz</a:t>
            </a:r>
            <a:r>
              <a:rPr lang="tr-TR" altLang="x-none" sz="3600" dirty="0" smtClean="0"/>
              <a:t>.</a:t>
            </a:r>
            <a:endParaRPr lang="en-US" altLang="x-none" sz="3600" dirty="0"/>
          </a:p>
          <a:p>
            <a:pPr marL="0" indent="0">
              <a:lnSpc>
                <a:spcPct val="150000"/>
              </a:lnSpc>
              <a:buNone/>
            </a:pPr>
            <a:r>
              <a:rPr lang="en-US" altLang="x-none" sz="3600" dirty="0"/>
              <a:t>• </a:t>
            </a:r>
            <a:r>
              <a:rPr lang="en-US" altLang="x-none" sz="3600" dirty="0" err="1" smtClean="0"/>
              <a:t>Ya</a:t>
            </a:r>
            <a:r>
              <a:rPr lang="tr-TR" altLang="x-none" sz="3600" dirty="0" smtClean="0"/>
              <a:t>tay düşünme konusunda yetkinlik mevcut mudur?</a:t>
            </a:r>
            <a:endParaRPr lang="en-US" altLang="x-none" sz="3600" dirty="0"/>
          </a:p>
          <a:p>
            <a:pPr marL="0" indent="0">
              <a:lnSpc>
                <a:spcPct val="150000"/>
              </a:lnSpc>
              <a:buNone/>
            </a:pPr>
            <a:r>
              <a:rPr lang="en-US" altLang="x-none" sz="3600" dirty="0"/>
              <a:t>• </a:t>
            </a:r>
            <a:r>
              <a:rPr lang="en-US" altLang="x-none" sz="3600" dirty="0" err="1"/>
              <a:t>Bundan</a:t>
            </a:r>
            <a:r>
              <a:rPr lang="en-US" altLang="x-none" sz="3600" dirty="0"/>
              <a:t> </a:t>
            </a:r>
            <a:r>
              <a:rPr lang="en-US" altLang="x-none" sz="3600" dirty="0" err="1"/>
              <a:t>sonra</a:t>
            </a:r>
            <a:r>
              <a:rPr lang="en-US" altLang="x-none" sz="3600" dirty="0"/>
              <a:t> </a:t>
            </a:r>
            <a:r>
              <a:rPr lang="tr-TR" altLang="x-none" sz="3600" dirty="0" smtClean="0"/>
              <a:t>hangi itici güçler ile karşılaşılacağından</a:t>
            </a:r>
            <a:r>
              <a:rPr lang="en-US" altLang="x-none" sz="3600" dirty="0" smtClean="0"/>
              <a:t> </a:t>
            </a:r>
            <a:r>
              <a:rPr lang="en-US" altLang="x-none" sz="3600" dirty="0" err="1"/>
              <a:t>neden</a:t>
            </a:r>
            <a:r>
              <a:rPr lang="en-US" altLang="x-none" sz="3600" dirty="0"/>
              <a:t> </a:t>
            </a:r>
            <a:r>
              <a:rPr lang="en-US" altLang="x-none" sz="3600" dirty="0" err="1"/>
              <a:t>daha</a:t>
            </a:r>
            <a:r>
              <a:rPr lang="en-US" altLang="x-none" sz="3600" dirty="0"/>
              <a:t> </a:t>
            </a:r>
            <a:r>
              <a:rPr lang="en-US" altLang="x-none" sz="3600" dirty="0" err="1"/>
              <a:t>emin</a:t>
            </a:r>
            <a:r>
              <a:rPr lang="en-US" altLang="x-none" sz="3600" dirty="0"/>
              <a:t> </a:t>
            </a:r>
            <a:r>
              <a:rPr lang="en-US" altLang="x-none" sz="3600" dirty="0" err="1"/>
              <a:t>olamıyoruz</a:t>
            </a:r>
            <a:r>
              <a:rPr lang="en-US" altLang="x-none" sz="3600" dirty="0"/>
              <a:t>?</a:t>
            </a:r>
          </a:p>
          <a:p>
            <a:pPr marL="0" indent="0">
              <a:lnSpc>
                <a:spcPct val="150000"/>
              </a:lnSpc>
              <a:buNone/>
            </a:pPr>
            <a:r>
              <a:rPr lang="en-US" altLang="x-none" sz="3600" dirty="0" smtClean="0"/>
              <a:t>• </a:t>
            </a:r>
            <a:r>
              <a:rPr lang="en-US" altLang="x-none" sz="3600" dirty="0" err="1"/>
              <a:t>Stratejik</a:t>
            </a:r>
            <a:r>
              <a:rPr lang="en-US" altLang="x-none" sz="3600" dirty="0"/>
              <a:t> </a:t>
            </a:r>
            <a:r>
              <a:rPr lang="en-US" altLang="x-none" sz="3600" dirty="0" err="1"/>
              <a:t>düşünceye</a:t>
            </a:r>
            <a:r>
              <a:rPr lang="en-US" altLang="x-none" sz="3600" dirty="0"/>
              <a:t> </a:t>
            </a:r>
            <a:r>
              <a:rPr lang="en-US" altLang="x-none" sz="3600" dirty="0" err="1"/>
              <a:t>daha</a:t>
            </a:r>
            <a:r>
              <a:rPr lang="en-US" altLang="x-none" sz="3600" dirty="0"/>
              <a:t> </a:t>
            </a:r>
            <a:r>
              <a:rPr lang="en-US" altLang="x-none" sz="3600" dirty="0" err="1"/>
              <a:t>fazla</a:t>
            </a:r>
            <a:r>
              <a:rPr lang="en-US" altLang="x-none" sz="3600" dirty="0"/>
              <a:t> </a:t>
            </a:r>
            <a:r>
              <a:rPr lang="en-US" altLang="x-none" sz="3600" dirty="0" err="1"/>
              <a:t>insanı</a:t>
            </a:r>
            <a:r>
              <a:rPr lang="en-US" altLang="x-none" sz="3600" dirty="0"/>
              <a:t> </a:t>
            </a:r>
            <a:r>
              <a:rPr lang="en-US" altLang="x-none" sz="3600" dirty="0" err="1"/>
              <a:t>dahil</a:t>
            </a:r>
            <a:r>
              <a:rPr lang="en-US" altLang="x-none" sz="3600" dirty="0"/>
              <a:t> </a:t>
            </a:r>
            <a:r>
              <a:rPr lang="en-US" altLang="x-none" sz="3600" dirty="0" err="1"/>
              <a:t>etmeliyiz</a:t>
            </a:r>
            <a:r>
              <a:rPr lang="en-US" altLang="x-none" sz="3600" dirty="0"/>
              <a:t> - </a:t>
            </a:r>
            <a:r>
              <a:rPr lang="en-US" altLang="x-none" sz="3600" dirty="0" err="1"/>
              <a:t>daha</a:t>
            </a:r>
            <a:r>
              <a:rPr lang="en-US" altLang="x-none" sz="3600" dirty="0"/>
              <a:t> </a:t>
            </a:r>
            <a:r>
              <a:rPr lang="en-US" altLang="x-none" sz="3600" dirty="0" err="1"/>
              <a:t>fazla</a:t>
            </a:r>
            <a:r>
              <a:rPr lang="en-US" altLang="x-none" sz="3600" dirty="0"/>
              <a:t> </a:t>
            </a:r>
            <a:r>
              <a:rPr lang="en-US" altLang="x-none" sz="3600" dirty="0" err="1"/>
              <a:t>bakış</a:t>
            </a:r>
            <a:r>
              <a:rPr lang="en-US" altLang="x-none" sz="3600" dirty="0"/>
              <a:t> </a:t>
            </a:r>
            <a:r>
              <a:rPr lang="en-US" altLang="x-none" sz="3600" dirty="0" err="1"/>
              <a:t>açısı</a:t>
            </a:r>
            <a:r>
              <a:rPr lang="en-US" altLang="x-none" sz="3600" dirty="0"/>
              <a:t> </a:t>
            </a:r>
            <a:r>
              <a:rPr lang="en-US" altLang="x-none" sz="3600" dirty="0" err="1" smtClean="0"/>
              <a:t>edin</a:t>
            </a:r>
            <a:r>
              <a:rPr lang="tr-TR" altLang="x-none" sz="3600" dirty="0" err="1" smtClean="0"/>
              <a:t>meliyiz</a:t>
            </a:r>
            <a:r>
              <a:rPr lang="tr-TR" altLang="x-none" sz="3600" dirty="0" smtClean="0"/>
              <a:t>.</a:t>
            </a:r>
            <a:endParaRPr lang="en-US" altLang="x-none" sz="3600" dirty="0"/>
          </a:p>
          <a:p>
            <a:pPr marL="0" indent="0">
              <a:lnSpc>
                <a:spcPct val="150000"/>
              </a:lnSpc>
              <a:buNone/>
            </a:pPr>
            <a:r>
              <a:rPr lang="en-US" altLang="x-none" sz="3600" dirty="0"/>
              <a:t>• </a:t>
            </a:r>
            <a:r>
              <a:rPr lang="en-US" altLang="x-none" sz="3600" dirty="0" err="1"/>
              <a:t>Hepimiz</a:t>
            </a:r>
            <a:r>
              <a:rPr lang="en-US" altLang="x-none" sz="3600" dirty="0"/>
              <a:t> </a:t>
            </a:r>
            <a:r>
              <a:rPr lang="en-US" altLang="x-none" sz="3600" dirty="0" err="1"/>
              <a:t>farklı</a:t>
            </a:r>
            <a:r>
              <a:rPr lang="en-US" altLang="x-none" sz="3600" dirty="0"/>
              <a:t> </a:t>
            </a:r>
            <a:r>
              <a:rPr lang="en-US" altLang="x-none" sz="3600" dirty="0" err="1"/>
              <a:t>yönlere</a:t>
            </a:r>
            <a:r>
              <a:rPr lang="en-US" altLang="x-none" sz="3600" dirty="0"/>
              <a:t> </a:t>
            </a:r>
            <a:r>
              <a:rPr lang="en-US" altLang="x-none" sz="3600" dirty="0" err="1"/>
              <a:t>gidiyor</a:t>
            </a:r>
            <a:r>
              <a:rPr lang="en-US" altLang="x-none" sz="3600" dirty="0"/>
              <a:t> </a:t>
            </a:r>
            <a:r>
              <a:rPr lang="en-US" altLang="x-none" sz="3600" dirty="0" err="1"/>
              <a:t>gibiyiz</a:t>
            </a:r>
            <a:r>
              <a:rPr lang="en-US" altLang="x-none" sz="3600" dirty="0"/>
              <a:t> </a:t>
            </a:r>
            <a:r>
              <a:rPr lang="en-US" altLang="x-none" sz="3600" dirty="0" smtClean="0"/>
              <a:t>– ne</a:t>
            </a:r>
            <a:r>
              <a:rPr lang="tr-TR" altLang="x-none" sz="3600" dirty="0" smtClean="0"/>
              <a:t> i</a:t>
            </a:r>
            <a:r>
              <a:rPr lang="en-US" altLang="x-none" sz="3600" dirty="0" smtClean="0"/>
              <a:t>le </a:t>
            </a:r>
            <a:r>
              <a:rPr lang="en-US" altLang="x-none" sz="3600" dirty="0" err="1"/>
              <a:t>karşılaştığımıza</a:t>
            </a:r>
            <a:r>
              <a:rPr lang="en-US" altLang="x-none" sz="3600" dirty="0"/>
              <a:t> </a:t>
            </a:r>
            <a:r>
              <a:rPr lang="en-US" altLang="x-none" sz="3600" dirty="0" err="1"/>
              <a:t>dair</a:t>
            </a:r>
            <a:r>
              <a:rPr lang="en-US" altLang="x-none" sz="3600" dirty="0"/>
              <a:t> </a:t>
            </a:r>
            <a:r>
              <a:rPr lang="en-US" altLang="x-none" sz="3600" dirty="0" err="1"/>
              <a:t>ortak</a:t>
            </a:r>
            <a:r>
              <a:rPr lang="en-US" altLang="x-none" sz="3600" dirty="0"/>
              <a:t> </a:t>
            </a:r>
            <a:r>
              <a:rPr lang="en-US" altLang="x-none" sz="3600" dirty="0" err="1"/>
              <a:t>bir</a:t>
            </a:r>
            <a:r>
              <a:rPr lang="en-US" altLang="x-none" sz="3600" dirty="0"/>
              <a:t> </a:t>
            </a:r>
            <a:r>
              <a:rPr lang="en-US" altLang="x-none" sz="3600" dirty="0" err="1"/>
              <a:t>anlayış</a:t>
            </a:r>
            <a:r>
              <a:rPr lang="en-US" altLang="x-none" sz="3600" dirty="0"/>
              <a:t> </a:t>
            </a:r>
            <a:r>
              <a:rPr lang="en-US" altLang="x-none" sz="3600" dirty="0" err="1" smtClean="0"/>
              <a:t>yok</a:t>
            </a:r>
            <a:r>
              <a:rPr lang="tr-TR" altLang="x-none" sz="3600" dirty="0" smtClean="0"/>
              <a:t>.</a:t>
            </a:r>
            <a:endParaRPr lang="x-none" altLang="x-none" sz="3600" dirty="0"/>
          </a:p>
          <a:p>
            <a:pPr>
              <a:lnSpc>
                <a:spcPct val="150000"/>
              </a:lnSpc>
            </a:pPr>
            <a:endParaRPr lang="x-none" altLang="x-none" dirty="0"/>
          </a:p>
        </p:txBody>
      </p:sp>
      <p:sp>
        <p:nvSpPr>
          <p:cNvPr id="4" name="Slide Number Placeholder 3">
            <a:extLst>
              <a:ext uri="{FF2B5EF4-FFF2-40B4-BE49-F238E27FC236}">
                <a16:creationId xmlns:a16="http://schemas.microsoft.com/office/drawing/2014/main" id="{728B5FCA-40CD-9240-AB23-E8629A2A3104}"/>
              </a:ext>
            </a:extLst>
          </p:cNvPr>
          <p:cNvSpPr>
            <a:spLocks noGrp="1"/>
          </p:cNvSpPr>
          <p:nvPr>
            <p:ph type="sldNum" sz="quarter" idx="12"/>
          </p:nvPr>
        </p:nvSpPr>
        <p:spPr/>
        <p:txBody>
          <a:bodyPr/>
          <a:lstStyle/>
          <a:p>
            <a:pPr>
              <a:defRPr/>
            </a:pPr>
            <a:fld id="{6DF41CB1-4A66-3A4C-82F4-04C4A68DA7BE}" type="slidenum">
              <a:rPr lang="en-US" altLang="x-none" smtClean="0"/>
              <a:pPr>
                <a:defRPr/>
              </a:pPr>
              <a:t>6</a:t>
            </a:fld>
            <a:endParaRPr lang="en-US" altLang="x-none"/>
          </a:p>
        </p:txBody>
      </p:sp>
    </p:spTree>
    <p:extLst>
      <p:ext uri="{BB962C8B-B14F-4D97-AF65-F5344CB8AC3E}">
        <p14:creationId xmlns:p14="http://schemas.microsoft.com/office/powerpoint/2010/main" val="2314644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6F0F6EA4-B51A-1D46-8286-384DC998D25F}"/>
              </a:ext>
            </a:extLst>
          </p:cNvPr>
          <p:cNvSpPr>
            <a:spLocks noGrp="1" noChangeArrowheads="1"/>
          </p:cNvSpPr>
          <p:nvPr>
            <p:ph type="title"/>
          </p:nvPr>
        </p:nvSpPr>
        <p:spPr>
          <a:xfrm>
            <a:off x="2095500" y="175153"/>
            <a:ext cx="7886700" cy="544513"/>
          </a:xfrm>
        </p:spPr>
        <p:txBody>
          <a:bodyPr>
            <a:normAutofit/>
          </a:bodyPr>
          <a:lstStyle/>
          <a:p>
            <a:pPr algn="ctr" eaLnBrk="1" hangingPunct="1"/>
            <a:r>
              <a:rPr lang="tr-TR" altLang="x-none" sz="3200" b="1" dirty="0" smtClean="0">
                <a:latin typeface="+mn-lt"/>
                <a:cs typeface="Arial" panose="020B0604020202020204" pitchFamily="34" charset="0"/>
              </a:rPr>
              <a:t>Döngüsel Yaklaşım</a:t>
            </a:r>
            <a:r>
              <a:rPr lang="x-none" altLang="x-none" sz="3200" b="1" dirty="0" smtClean="0">
                <a:latin typeface="+mn-lt"/>
                <a:cs typeface="Arial" panose="020B0604020202020204" pitchFamily="34" charset="0"/>
              </a:rPr>
              <a:t>  </a:t>
            </a:r>
            <a:endParaRPr lang="x-none" altLang="x-none" sz="3200" b="1" dirty="0">
              <a:latin typeface="+mn-lt"/>
              <a:cs typeface="Arial" panose="020B0604020202020204" pitchFamily="34" charset="0"/>
            </a:endParaRPr>
          </a:p>
        </p:txBody>
      </p:sp>
      <p:sp>
        <p:nvSpPr>
          <p:cNvPr id="19458" name="Content Placeholder 2">
            <a:extLst>
              <a:ext uri="{FF2B5EF4-FFF2-40B4-BE49-F238E27FC236}">
                <a16:creationId xmlns:a16="http://schemas.microsoft.com/office/drawing/2014/main" id="{7FB25512-1D7C-1E44-9CE5-0285A274EE12}"/>
              </a:ext>
            </a:extLst>
          </p:cNvPr>
          <p:cNvSpPr>
            <a:spLocks noGrp="1" noChangeArrowheads="1"/>
          </p:cNvSpPr>
          <p:nvPr>
            <p:ph idx="1"/>
          </p:nvPr>
        </p:nvSpPr>
        <p:spPr>
          <a:xfrm>
            <a:off x="838200" y="804864"/>
            <a:ext cx="9361488" cy="5792787"/>
          </a:xfrm>
        </p:spPr>
        <p:txBody>
          <a:bodyPr/>
          <a:lstStyle/>
          <a:p>
            <a:pPr eaLnBrk="1" hangingPunct="1">
              <a:buFontTx/>
              <a:buChar char="-"/>
              <a:defRPr/>
            </a:pPr>
            <a:endParaRPr lang="x-none" altLang="x-none" sz="2000" dirty="0"/>
          </a:p>
          <a:p>
            <a:pPr eaLnBrk="1" hangingPunct="1">
              <a:buFontTx/>
              <a:buChar char="-"/>
              <a:defRPr/>
            </a:pPr>
            <a:endParaRPr lang="x-none" altLang="x-none" sz="2000" dirty="0"/>
          </a:p>
        </p:txBody>
      </p:sp>
      <p:sp>
        <p:nvSpPr>
          <p:cNvPr id="4" name="Slide Number Placeholder 3">
            <a:extLst>
              <a:ext uri="{FF2B5EF4-FFF2-40B4-BE49-F238E27FC236}">
                <a16:creationId xmlns:a16="http://schemas.microsoft.com/office/drawing/2014/main" id="{E3BE4796-FE74-3C46-B468-F9091418F44F}"/>
              </a:ext>
            </a:extLst>
          </p:cNvPr>
          <p:cNvSpPr>
            <a:spLocks noGrp="1"/>
          </p:cNvSpPr>
          <p:nvPr>
            <p:ph type="sldNum" sz="quarter" idx="12"/>
          </p:nvPr>
        </p:nvSpPr>
        <p:spPr/>
        <p:txBody>
          <a:bodyPr/>
          <a:lstStyle/>
          <a:p>
            <a:pPr>
              <a:defRPr/>
            </a:pPr>
            <a:fld id="{FB607848-3CB7-9745-A097-3B132BFFBB3A}" type="slidenum">
              <a:rPr lang="en-US" altLang="x-none" smtClean="0"/>
              <a:pPr>
                <a:defRPr/>
              </a:pPr>
              <a:t>7</a:t>
            </a:fld>
            <a:endParaRPr lang="en-US" altLang="x-none"/>
          </a:p>
        </p:txBody>
      </p:sp>
      <p:graphicFrame>
        <p:nvGraphicFramePr>
          <p:cNvPr id="2" name="Diyagram 1"/>
          <p:cNvGraphicFramePr/>
          <p:nvPr>
            <p:extLst>
              <p:ext uri="{D42A27DB-BD31-4B8C-83A1-F6EECF244321}">
                <p14:modId xmlns:p14="http://schemas.microsoft.com/office/powerpoint/2010/main" val="1788131010"/>
              </p:ext>
            </p:extLst>
          </p:nvPr>
        </p:nvGraphicFramePr>
        <p:xfrm>
          <a:off x="2031999" y="905256"/>
          <a:ext cx="8454953" cy="5692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3769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1FEDBB14-20A1-5546-A4D1-95D2A0D6CE54}"/>
              </a:ext>
            </a:extLst>
          </p:cNvPr>
          <p:cNvSpPr>
            <a:spLocks noGrp="1" noChangeArrowheads="1"/>
          </p:cNvSpPr>
          <p:nvPr>
            <p:ph type="title"/>
          </p:nvPr>
        </p:nvSpPr>
        <p:spPr>
          <a:xfrm>
            <a:off x="3670554" y="380333"/>
            <a:ext cx="7886700" cy="760413"/>
          </a:xfrm>
        </p:spPr>
        <p:txBody>
          <a:bodyPr/>
          <a:lstStyle/>
          <a:p>
            <a:r>
              <a:rPr lang="tr-TR" altLang="x-none" sz="3200" b="1" dirty="0" smtClean="0">
                <a:latin typeface="Arial" panose="020B0604020202020204" pitchFamily="34" charset="0"/>
                <a:ea typeface="ＭＳ Ｐゴシック" panose="020B0600070205080204" pitchFamily="34" charset="-128"/>
                <a:cs typeface="Arial" panose="020B0604020202020204" pitchFamily="34" charset="0"/>
              </a:rPr>
              <a:t>Zaman Dilimleri</a:t>
            </a:r>
            <a:endParaRPr lang="en-US" altLang="x-none" sz="3200" b="1"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7411" name="Slide Number Placeholder 3">
            <a:extLst>
              <a:ext uri="{FF2B5EF4-FFF2-40B4-BE49-F238E27FC236}">
                <a16:creationId xmlns:a16="http://schemas.microsoft.com/office/drawing/2014/main" id="{1591F939-5506-2643-A8D8-548E98437C1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2DF9F026-DEBC-654A-90AD-A7635C9614B2}" type="slidenum">
              <a:rPr lang="en-US" altLang="x-none" sz="1200">
                <a:latin typeface="Verdana" panose="020B0604030504040204" pitchFamily="34" charset="0"/>
                <a:ea typeface="ＭＳ Ｐゴシック" panose="020B0600070205080204" pitchFamily="34" charset="-128"/>
              </a:rPr>
              <a:pPr fontAlgn="base">
                <a:lnSpc>
                  <a:spcPct val="100000"/>
                </a:lnSpc>
                <a:spcBef>
                  <a:spcPct val="0"/>
                </a:spcBef>
                <a:spcAft>
                  <a:spcPct val="0"/>
                </a:spcAft>
                <a:buFontTx/>
                <a:buNone/>
              </a:pPr>
              <a:t>8</a:t>
            </a:fld>
            <a:endParaRPr lang="en-US" altLang="x-none" sz="1200">
              <a:latin typeface="Verdana" panose="020B0604030504040204" pitchFamily="34" charset="0"/>
              <a:ea typeface="ＭＳ Ｐゴシック" panose="020B0600070205080204" pitchFamily="34" charset="-128"/>
            </a:endParaRPr>
          </a:p>
        </p:txBody>
      </p:sp>
      <p:graphicFrame>
        <p:nvGraphicFramePr>
          <p:cNvPr id="4" name="Diyagram 3"/>
          <p:cNvGraphicFramePr/>
          <p:nvPr>
            <p:extLst>
              <p:ext uri="{D42A27DB-BD31-4B8C-83A1-F6EECF244321}">
                <p14:modId xmlns:p14="http://schemas.microsoft.com/office/powerpoint/2010/main" val="755920315"/>
              </p:ext>
            </p:extLst>
          </p:nvPr>
        </p:nvGraphicFramePr>
        <p:xfrm>
          <a:off x="1982764" y="114074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2577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30942A18-A2F9-4649-9D50-2405AE4862A3}"/>
              </a:ext>
            </a:extLst>
          </p:cNvPr>
          <p:cNvSpPr>
            <a:spLocks noGrp="1" noChangeArrowheads="1"/>
          </p:cNvSpPr>
          <p:nvPr>
            <p:ph type="title"/>
          </p:nvPr>
        </p:nvSpPr>
        <p:spPr>
          <a:xfrm>
            <a:off x="1082040" y="320677"/>
            <a:ext cx="7886700" cy="688975"/>
          </a:xfrm>
        </p:spPr>
        <p:txBody>
          <a:bodyPr>
            <a:normAutofit/>
          </a:bodyPr>
          <a:lstStyle/>
          <a:p>
            <a:pPr eaLnBrk="1" hangingPunct="1"/>
            <a:r>
              <a:rPr lang="tr-TR" altLang="x-none" sz="3200" b="1" dirty="0" smtClean="0">
                <a:latin typeface="Arial" panose="020B0604020202020204" pitchFamily="34" charset="0"/>
                <a:cs typeface="Arial" panose="020B0604020202020204" pitchFamily="34" charset="0"/>
              </a:rPr>
              <a:t>Senaryo Planlaması Aktörleri</a:t>
            </a:r>
            <a:endParaRPr lang="en-US" altLang="x-none" sz="3200" b="1" dirty="0">
              <a:latin typeface="Arial" panose="020B0604020202020204" pitchFamily="34" charset="0"/>
              <a:cs typeface="Arial" panose="020B0604020202020204" pitchFamily="34" charset="0"/>
            </a:endParaRPr>
          </a:p>
        </p:txBody>
      </p:sp>
      <p:sp>
        <p:nvSpPr>
          <p:cNvPr id="20482" name="Content Placeholder 2">
            <a:extLst>
              <a:ext uri="{FF2B5EF4-FFF2-40B4-BE49-F238E27FC236}">
                <a16:creationId xmlns:a16="http://schemas.microsoft.com/office/drawing/2014/main" id="{F4F6D1DA-8AB0-374A-BE4F-EDC326B74B57}"/>
              </a:ext>
            </a:extLst>
          </p:cNvPr>
          <p:cNvSpPr>
            <a:spLocks noGrp="1" noChangeArrowheads="1"/>
          </p:cNvSpPr>
          <p:nvPr>
            <p:ph idx="1"/>
          </p:nvPr>
        </p:nvSpPr>
        <p:spPr>
          <a:xfrm>
            <a:off x="1118616" y="1341439"/>
            <a:ext cx="8990428" cy="4721736"/>
          </a:xfrm>
        </p:spPr>
        <p:txBody>
          <a:bodyPr>
            <a:normAutofit fontScale="55000" lnSpcReduction="20000"/>
          </a:bodyPr>
          <a:lstStyle/>
          <a:p>
            <a:pPr>
              <a:lnSpc>
                <a:spcPct val="200000"/>
              </a:lnSpc>
            </a:pPr>
            <a:r>
              <a:rPr lang="tr-TR" altLang="x-none" sz="3600" dirty="0" smtClean="0">
                <a:ea typeface="ＭＳ Ｐゴシック" panose="020B0600070205080204" pitchFamily="34" charset="-128"/>
              </a:rPr>
              <a:t>Yöneticiler</a:t>
            </a:r>
          </a:p>
          <a:p>
            <a:pPr>
              <a:lnSpc>
                <a:spcPct val="200000"/>
              </a:lnSpc>
            </a:pPr>
            <a:r>
              <a:rPr lang="tr-TR" altLang="x-none" sz="3600" dirty="0" smtClean="0">
                <a:ea typeface="ＭＳ Ｐゴシック" panose="020B0600070205080204" pitchFamily="34" charset="-128"/>
              </a:rPr>
              <a:t>Diğer hizmet </a:t>
            </a:r>
            <a:r>
              <a:rPr lang="tr-TR" altLang="x-none" sz="3600" dirty="0">
                <a:ea typeface="ＭＳ Ｐゴシック" panose="020B0600070205080204" pitchFamily="34" charset="-128"/>
              </a:rPr>
              <a:t>s</a:t>
            </a:r>
            <a:r>
              <a:rPr lang="tr-TR" altLang="x-none" sz="3600" dirty="0" smtClean="0">
                <a:ea typeface="ＭＳ Ｐゴシック" panose="020B0600070205080204" pitchFamily="34" charset="-128"/>
              </a:rPr>
              <a:t>ağlayıcı </a:t>
            </a:r>
            <a:r>
              <a:rPr lang="tr-TR" altLang="x-none" sz="3600" dirty="0">
                <a:ea typeface="ＭＳ Ｐゴシック" panose="020B0600070205080204" pitchFamily="34" charset="-128"/>
              </a:rPr>
              <a:t>a</a:t>
            </a:r>
            <a:r>
              <a:rPr lang="tr-TR" altLang="x-none" sz="3600" dirty="0" smtClean="0">
                <a:ea typeface="ＭＳ Ｐゴシック" panose="020B0600070205080204" pitchFamily="34" charset="-128"/>
              </a:rPr>
              <a:t>ktörler</a:t>
            </a:r>
          </a:p>
          <a:p>
            <a:pPr>
              <a:lnSpc>
                <a:spcPct val="200000"/>
              </a:lnSpc>
            </a:pPr>
            <a:r>
              <a:rPr lang="tr-TR" altLang="x-none" sz="3600" dirty="0" smtClean="0">
                <a:ea typeface="ＭＳ Ｐゴシック" panose="020B0600070205080204" pitchFamily="34" charset="-128"/>
              </a:rPr>
              <a:t>Merkezi hükümet ve yerel yönetimler</a:t>
            </a:r>
          </a:p>
          <a:p>
            <a:pPr>
              <a:lnSpc>
                <a:spcPct val="200000"/>
              </a:lnSpc>
            </a:pPr>
            <a:r>
              <a:rPr lang="tr-TR" altLang="x-none" sz="3600" dirty="0" smtClean="0">
                <a:ea typeface="ＭＳ Ｐゴシック" panose="020B0600070205080204" pitchFamily="34" charset="-128"/>
              </a:rPr>
              <a:t>Gönüllüler</a:t>
            </a:r>
          </a:p>
          <a:p>
            <a:pPr>
              <a:lnSpc>
                <a:spcPct val="200000"/>
              </a:lnSpc>
            </a:pPr>
            <a:r>
              <a:rPr lang="tr-TR" altLang="x-none" sz="3600" dirty="0" smtClean="0">
                <a:ea typeface="ＭＳ Ｐゴシック" panose="020B0600070205080204" pitchFamily="34" charset="-128"/>
              </a:rPr>
              <a:t>Profesyonel dernek yöneticileri</a:t>
            </a:r>
          </a:p>
          <a:p>
            <a:pPr>
              <a:lnSpc>
                <a:spcPct val="200000"/>
              </a:lnSpc>
            </a:pPr>
            <a:r>
              <a:rPr lang="tr-TR" altLang="x-none" sz="3600" dirty="0" smtClean="0">
                <a:ea typeface="ＭＳ Ｐゴシック" panose="020B0600070205080204" pitchFamily="34" charset="-128"/>
              </a:rPr>
              <a:t>Hizmet alanlar – faydalanıcılar</a:t>
            </a:r>
          </a:p>
          <a:p>
            <a:pPr>
              <a:lnSpc>
                <a:spcPct val="200000"/>
              </a:lnSpc>
            </a:pPr>
            <a:r>
              <a:rPr lang="tr-TR" altLang="x-none" sz="3600" dirty="0" smtClean="0">
                <a:ea typeface="ＭＳ Ｐゴシック" panose="020B0600070205080204" pitchFamily="34" charset="-128"/>
              </a:rPr>
              <a:t>Fon sağlayıcı diğer aktörler</a:t>
            </a:r>
            <a:endParaRPr lang="en-US" altLang="x-none" sz="3600" dirty="0">
              <a:ea typeface="ＭＳ Ｐゴシック" panose="020B0600070205080204" pitchFamily="34" charset="-128"/>
            </a:endParaRPr>
          </a:p>
          <a:p>
            <a:pPr>
              <a:lnSpc>
                <a:spcPct val="200000"/>
              </a:lnSpc>
            </a:pPr>
            <a:endParaRPr lang="en-US" altLang="x-none" dirty="0">
              <a:ea typeface="ＭＳ Ｐゴシック" panose="020B0600070205080204" pitchFamily="34" charset="-128"/>
            </a:endParaRPr>
          </a:p>
        </p:txBody>
      </p:sp>
      <p:sp>
        <p:nvSpPr>
          <p:cNvPr id="20483" name="Slide Number Placeholder 3">
            <a:extLst>
              <a:ext uri="{FF2B5EF4-FFF2-40B4-BE49-F238E27FC236}">
                <a16:creationId xmlns:a16="http://schemas.microsoft.com/office/drawing/2014/main" id="{9E016012-D50B-0D4C-B177-B3DAAF37D97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522137BD-0775-7B4B-A237-87D102D172C9}" type="slidenum">
              <a:rPr lang="en-US" altLang="x-none" sz="1200">
                <a:latin typeface="Verdana" panose="020B0604030504040204" pitchFamily="34" charset="0"/>
                <a:ea typeface="ＭＳ Ｐゴシック" panose="020B0600070205080204" pitchFamily="34" charset="-128"/>
              </a:rPr>
              <a:pPr fontAlgn="base">
                <a:lnSpc>
                  <a:spcPct val="100000"/>
                </a:lnSpc>
                <a:spcBef>
                  <a:spcPct val="0"/>
                </a:spcBef>
                <a:spcAft>
                  <a:spcPct val="0"/>
                </a:spcAft>
                <a:buFontTx/>
                <a:buNone/>
              </a:pPr>
              <a:t>9</a:t>
            </a:fld>
            <a:endParaRPr lang="en-US" altLang="x-none" sz="1200">
              <a:latin typeface="Verdan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878814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662</TotalTime>
  <Words>641</Words>
  <Application>Microsoft Office PowerPoint</Application>
  <PresentationFormat>Geniş ekran</PresentationFormat>
  <Paragraphs>154</Paragraphs>
  <Slides>19</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MS PGothic</vt:lpstr>
      <vt:lpstr>Arial</vt:lpstr>
      <vt:lpstr>Calibri</vt:lpstr>
      <vt:lpstr>Calibri Light</vt:lpstr>
      <vt:lpstr>Verdana</vt:lpstr>
      <vt:lpstr>Office Theme</vt:lpstr>
      <vt:lpstr>  Senaryo Uyarlaması ile Gelecek Tasarımı  </vt:lpstr>
      <vt:lpstr>Senaryo Planlaması</vt:lpstr>
      <vt:lpstr>Senaryo Planlama Süreci</vt:lpstr>
      <vt:lpstr>Ana İtici Güçler ve Belirleyiciler </vt:lpstr>
      <vt:lpstr>Senaryo Planlamasının Diğer Faaliyetler ile Uyumu </vt:lpstr>
      <vt:lpstr>Senaryo Planlaması İhtiyacı – Gerçek ve Yanılsama </vt:lpstr>
      <vt:lpstr>Döngüsel Yaklaşım  </vt:lpstr>
      <vt:lpstr>Zaman Dilimleri</vt:lpstr>
      <vt:lpstr>Senaryo Planlaması Aktörleri</vt:lpstr>
      <vt:lpstr>Senaryo Planlamasının Temelleri</vt:lpstr>
      <vt:lpstr>Senaryo Planlamasının Maliyeti ve Etkisi </vt:lpstr>
      <vt:lpstr>Anahtar İfadeler ve İşleyiş Standartları </vt:lpstr>
      <vt:lpstr>Kritik Soruyu Belirleme – Kapsamlı ve Bütüncül Sorular </vt:lpstr>
      <vt:lpstr>Kritik Soruyu Belirleme – Dolaylı ve Spesifik Sorular </vt:lpstr>
      <vt:lpstr>Kritik Çalışma Alanlarını Belirlemenin Önemi</vt:lpstr>
      <vt:lpstr>Senaryo Önceliklendirme</vt:lpstr>
      <vt:lpstr>Hikaye Oluşturmada Alt Başlıklar Sunma</vt:lpstr>
      <vt:lpstr>Senaryo Uyarlaması Örneği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Strateji, Planlama ve Örgütsel Girişimcilik</dc:title>
  <dc:creator>Erdal Akdeve</dc:creator>
  <cp:lastModifiedBy>user</cp:lastModifiedBy>
  <cp:revision>34</cp:revision>
  <dcterms:created xsi:type="dcterms:W3CDTF">2020-11-24T20:13:59Z</dcterms:created>
  <dcterms:modified xsi:type="dcterms:W3CDTF">2020-11-29T21:00:00Z</dcterms:modified>
</cp:coreProperties>
</file>